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4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65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6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C037-A0BA-41B1-83CD-2A0BD3D4821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3EE-045E-4EC7-8C2F-C3DCA84EF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5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880" y="82064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292880" y="146233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R1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292880" y="2104016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R2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292880" y="2745701"/>
            <a:ext cx="52226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R3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2512973" y="1642805"/>
            <a:ext cx="1066800" cy="9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4MUX1</a:t>
            </a:r>
            <a:endParaRPr lang="zh-CN" altLang="en-US" dirty="0"/>
          </a:p>
        </p:txBody>
      </p:sp>
      <p:cxnSp>
        <p:nvCxnSpPr>
          <p:cNvPr id="11" name="Elbow Connector 10"/>
          <p:cNvCxnSpPr>
            <a:stCxn id="4" idx="3"/>
            <a:endCxn id="9" idx="1"/>
          </p:cNvCxnSpPr>
          <p:nvPr/>
        </p:nvCxnSpPr>
        <p:spPr>
          <a:xfrm>
            <a:off x="1815144" y="1085341"/>
            <a:ext cx="697829" cy="101867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1815144" y="1727026"/>
            <a:ext cx="697829" cy="37699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3"/>
            <a:endCxn id="9" idx="1"/>
          </p:cNvCxnSpPr>
          <p:nvPr/>
        </p:nvCxnSpPr>
        <p:spPr>
          <a:xfrm flipV="1">
            <a:off x="1815144" y="2104016"/>
            <a:ext cx="697829" cy="264695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9" idx="1"/>
          </p:cNvCxnSpPr>
          <p:nvPr/>
        </p:nvCxnSpPr>
        <p:spPr>
          <a:xfrm flipV="1">
            <a:off x="1815144" y="2104016"/>
            <a:ext cx="697829" cy="906380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2464" y="337751"/>
            <a:ext cx="0" cy="6268995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1"/>
          </p:cNvCxnSpPr>
          <p:nvPr/>
        </p:nvCxnSpPr>
        <p:spPr>
          <a:xfrm>
            <a:off x="436605" y="1085341"/>
            <a:ext cx="856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1"/>
          </p:cNvCxnSpPr>
          <p:nvPr/>
        </p:nvCxnSpPr>
        <p:spPr>
          <a:xfrm>
            <a:off x="436605" y="1722691"/>
            <a:ext cx="856275" cy="4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6" idx="1"/>
          </p:cNvCxnSpPr>
          <p:nvPr/>
        </p:nvCxnSpPr>
        <p:spPr>
          <a:xfrm flipV="1">
            <a:off x="436604" y="2368711"/>
            <a:ext cx="856276" cy="52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1"/>
          </p:cNvCxnSpPr>
          <p:nvPr/>
        </p:nvCxnSpPr>
        <p:spPr>
          <a:xfrm flipV="1">
            <a:off x="436604" y="3010396"/>
            <a:ext cx="856276" cy="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2464" y="3484606"/>
            <a:ext cx="10882184" cy="0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9773" y="2104016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89405" y="1807453"/>
            <a:ext cx="576649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TRI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366054" y="2110955"/>
            <a:ext cx="209632" cy="69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2012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81890" y="1071138"/>
            <a:ext cx="504634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81889" y="2096425"/>
            <a:ext cx="504635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4642012" y="1335833"/>
            <a:ext cx="8398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1"/>
          </p:cNvCxnSpPr>
          <p:nvPr/>
        </p:nvCxnSpPr>
        <p:spPr>
          <a:xfrm flipV="1">
            <a:off x="4674742" y="2361120"/>
            <a:ext cx="807147" cy="54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986525" y="2351264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86524" y="1335833"/>
            <a:ext cx="3318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18421" y="668353"/>
            <a:ext cx="1084133" cy="2621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ALU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02554" y="1842244"/>
            <a:ext cx="4999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74211" y="35010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80953" y="5541895"/>
            <a:ext cx="913749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IN_REG</a:t>
            </a:r>
            <a:endParaRPr lang="zh-CN" alt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36605" y="5806590"/>
            <a:ext cx="5563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24704" y="328163"/>
            <a:ext cx="702402" cy="39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MUX</a:t>
            </a:r>
            <a:endParaRPr lang="zh-CN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207968" y="42841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207968" y="614019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5186" y="296887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IN_SEL0</a:t>
            </a:r>
            <a:endParaRPr lang="zh-CN" altLang="en-US" sz="1100" dirty="0"/>
          </a:p>
        </p:txBody>
      </p:sp>
      <p:sp>
        <p:nvSpPr>
          <p:cNvPr id="44" name="Rectangle 43"/>
          <p:cNvSpPr/>
          <p:nvPr/>
        </p:nvSpPr>
        <p:spPr>
          <a:xfrm>
            <a:off x="579444" y="47868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IN_SEL1</a:t>
            </a:r>
            <a:endParaRPr lang="zh-CN" alt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rot="5400000" flipH="1">
            <a:off x="3044220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>
            <a:off x="2858615" y="152980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rot="5400000">
            <a:off x="2778848" y="99704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OUT_SEL0</a:t>
            </a:r>
            <a:endParaRPr lang="zh-CN" altLang="en-US" sz="1100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2597049" y="100130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OUT_SEL1</a:t>
            </a:r>
            <a:endParaRPr lang="zh-CN" alt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82679" y="114284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REG_AC_CLR</a:t>
            </a:r>
            <a:endParaRPr lang="zh-CN" altLang="en-US" sz="1100" dirty="0">
              <a:solidFill>
                <a:srgbClr val="FF0000"/>
              </a:solidFill>
              <a:latin typeface="-apple-system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099600" y="1208334"/>
            <a:ext cx="2167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04995" y="91857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52355" y="78760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1084398" y="15734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758" y="14425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1109112" y="2183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56472" y="2052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088515" y="283798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35875" y="270702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 rot="5400000" flipH="1">
            <a:off x="3972750" y="17030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5400000">
            <a:off x="3636846" y="1087872"/>
            <a:ext cx="8899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REG_OUT_EN</a:t>
            </a:r>
            <a:endParaRPr lang="zh-CN" altLang="en-US" sz="11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6108851" y="274094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573850" y="2605018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ALU_S0</a:t>
            </a:r>
            <a:endParaRPr lang="zh-CN" altLang="en-US" sz="1100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6108851" y="287518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08851" y="301287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108851" y="315223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573850" y="274538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ALU_S1</a:t>
            </a:r>
            <a:endParaRPr lang="zh-CN" altLang="en-US" sz="1100" dirty="0"/>
          </a:p>
        </p:txBody>
      </p:sp>
      <p:sp>
        <p:nvSpPr>
          <p:cNvPr id="81" name="Rectangle 80"/>
          <p:cNvSpPr/>
          <p:nvPr/>
        </p:nvSpPr>
        <p:spPr>
          <a:xfrm>
            <a:off x="5570965" y="289203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ALU_S2</a:t>
            </a:r>
            <a:endParaRPr lang="zh-CN" altLang="en-US" sz="1100" dirty="0"/>
          </a:p>
        </p:txBody>
      </p:sp>
      <p:sp>
        <p:nvSpPr>
          <p:cNvPr id="82" name="Rectangle 81"/>
          <p:cNvSpPr/>
          <p:nvPr/>
        </p:nvSpPr>
        <p:spPr>
          <a:xfrm>
            <a:off x="5570965" y="303240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ALU_S3</a:t>
            </a:r>
            <a:endParaRPr lang="zh-CN" altLang="en-US" sz="1100" dirty="0"/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6108851" y="170506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6108851" y="184275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08851" y="198211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497650" y="1575266"/>
            <a:ext cx="6783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ALU_BUS</a:t>
            </a:r>
            <a:endParaRPr lang="zh-CN" altLang="en-US" sz="1100" dirty="0"/>
          </a:p>
        </p:txBody>
      </p:sp>
      <p:sp>
        <p:nvSpPr>
          <p:cNvPr id="95" name="Rectangle 94"/>
          <p:cNvSpPr/>
          <p:nvPr/>
        </p:nvSpPr>
        <p:spPr>
          <a:xfrm>
            <a:off x="5628115" y="1714296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ALU_M</a:t>
            </a:r>
            <a:endParaRPr lang="zh-CN" alt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5563345" y="1854664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ALU_CN</a:t>
            </a:r>
            <a:endParaRPr lang="zh-CN" altLang="en-US" sz="1100" dirty="0"/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5281808" y="120210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929168" y="1071138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5277808" y="22040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925168" y="2073112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5284618" y="1495957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878110" y="1364991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284618" y="252124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878110" y="2390277"/>
            <a:ext cx="4729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D_SW</a:t>
            </a:r>
            <a:endParaRPr lang="zh-CN" altLang="en-US" sz="11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7402554" y="2660178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7576820" y="2529373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ZF</a:t>
            </a:r>
            <a:endParaRPr lang="zh-CN" altLang="en-US" sz="1100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7402554" y="288820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76820" y="2757398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24292E"/>
                </a:solidFill>
                <a:latin typeface="-apple-system"/>
              </a:rPr>
              <a:t>C</a:t>
            </a:r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F</a:t>
            </a:r>
            <a:endParaRPr lang="zh-CN" altLang="en-US" sz="1100" dirty="0"/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1897155" y="5818499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071421" y="5687694"/>
            <a:ext cx="83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INPUT_EN</a:t>
            </a:r>
            <a:endParaRPr lang="zh-CN" altLang="en-US" sz="1100" dirty="0"/>
          </a:p>
        </p:txBody>
      </p:sp>
      <p:sp>
        <p:nvSpPr>
          <p:cNvPr id="118" name="Rectangle 117"/>
          <p:cNvSpPr/>
          <p:nvPr/>
        </p:nvSpPr>
        <p:spPr>
          <a:xfrm>
            <a:off x="864742" y="3967359"/>
            <a:ext cx="1432733" cy="463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131" name="Straight Arrow Connector 130"/>
          <p:cNvCxnSpPr>
            <a:stCxn id="118" idx="0"/>
          </p:cNvCxnSpPr>
          <p:nvPr/>
        </p:nvCxnSpPr>
        <p:spPr>
          <a:xfrm flipV="1">
            <a:off x="1581109" y="3566985"/>
            <a:ext cx="8794" cy="4003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>
            <a:off x="1155581" y="453097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 rot="5400000">
            <a:off x="1065818" y="4641926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38" name="Straight Connector 137"/>
          <p:cNvCxnSpPr/>
          <p:nvPr/>
        </p:nvCxnSpPr>
        <p:spPr>
          <a:xfrm rot="5400000" flipH="1">
            <a:off x="131517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 rot="5400000">
            <a:off x="122540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W/R</a:t>
            </a:r>
            <a:endParaRPr lang="zh-CN" altLang="en-US" sz="1100" dirty="0"/>
          </a:p>
        </p:txBody>
      </p:sp>
      <p:cxnSp>
        <p:nvCxnSpPr>
          <p:cNvPr id="140" name="Straight Connector 139"/>
          <p:cNvCxnSpPr/>
          <p:nvPr/>
        </p:nvCxnSpPr>
        <p:spPr>
          <a:xfrm rot="5400000" flipH="1">
            <a:off x="1478322" y="45267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 rot="5400000">
            <a:off x="1388559" y="4637715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CLR</a:t>
            </a:r>
            <a:endParaRPr lang="zh-CN" altLang="en-US" sz="1100" dirty="0"/>
          </a:p>
        </p:txBody>
      </p:sp>
      <p:cxnSp>
        <p:nvCxnSpPr>
          <p:cNvPr id="142" name="Straight Connector 141"/>
          <p:cNvCxnSpPr/>
          <p:nvPr/>
        </p:nvCxnSpPr>
        <p:spPr>
          <a:xfrm rot="5400000" flipH="1">
            <a:off x="1637913" y="4522553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 rot="5400000">
            <a:off x="1548150" y="4633504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LPC</a:t>
            </a:r>
            <a:endParaRPr lang="zh-CN" altLang="en-US" sz="1100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 flipH="1">
            <a:off x="1768718" y="4518642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rot="5400000">
            <a:off x="1608423" y="4705793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PCINC</a:t>
            </a:r>
            <a:endParaRPr lang="zh-CN" altLang="en-US" sz="1100" dirty="0"/>
          </a:p>
        </p:txBody>
      </p:sp>
      <p:sp>
        <p:nvSpPr>
          <p:cNvPr id="147" name="Rectangle 146"/>
          <p:cNvSpPr/>
          <p:nvPr/>
        </p:nvSpPr>
        <p:spPr>
          <a:xfrm>
            <a:off x="10092002" y="5499745"/>
            <a:ext cx="913749" cy="538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PSW</a:t>
            </a:r>
            <a:endParaRPr lang="zh-CN" alt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3499619" y="3838095"/>
            <a:ext cx="1347087" cy="18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RAM</a:t>
            </a:r>
            <a:endParaRPr lang="zh-CN" altLang="en-US" dirty="0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2993656" y="3470968"/>
            <a:ext cx="0" cy="3134498"/>
          </a:xfrm>
          <a:prstGeom prst="line">
            <a:avLst/>
          </a:prstGeom>
          <a:ln w="152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3498565" y="6033681"/>
            <a:ext cx="1347087" cy="44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AR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3064547" y="6273414"/>
            <a:ext cx="4391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0"/>
            <a:endCxn id="148" idx="2"/>
          </p:cNvCxnSpPr>
          <p:nvPr/>
        </p:nvCxnSpPr>
        <p:spPr>
          <a:xfrm flipV="1">
            <a:off x="4172109" y="5675868"/>
            <a:ext cx="1054" cy="357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4844765" y="6144664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5019031" y="6013859"/>
            <a:ext cx="5373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AR_LD</a:t>
            </a:r>
            <a:endParaRPr lang="zh-CN" altLang="en-US" sz="1100" dirty="0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4845194" y="6348665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5019460" y="6217860"/>
            <a:ext cx="3962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CLK</a:t>
            </a:r>
            <a:endParaRPr lang="zh-CN" altLang="en-US" sz="1100" dirty="0"/>
          </a:p>
        </p:txBody>
      </p:sp>
      <p:cxnSp>
        <p:nvCxnSpPr>
          <p:cNvPr id="161" name="Straight Arrow Connector 160"/>
          <p:cNvCxnSpPr>
            <a:stCxn id="148" idx="0"/>
          </p:cNvCxnSpPr>
          <p:nvPr/>
        </p:nvCxnSpPr>
        <p:spPr>
          <a:xfrm flipH="1" flipV="1">
            <a:off x="4172109" y="3566985"/>
            <a:ext cx="1054" cy="271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4834878" y="4653450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009144" y="4522645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MEM_CE</a:t>
            </a:r>
            <a:endParaRPr lang="zh-CN" altLang="en-US" sz="1100" dirty="0"/>
          </a:p>
        </p:txBody>
      </p:sp>
      <p:cxnSp>
        <p:nvCxnSpPr>
          <p:cNvPr id="164" name="Straight Connector 163"/>
          <p:cNvCxnSpPr/>
          <p:nvPr/>
        </p:nvCxnSpPr>
        <p:spPr>
          <a:xfrm flipH="1">
            <a:off x="4835307" y="4857451"/>
            <a:ext cx="2167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5009573" y="4726646"/>
            <a:ext cx="6078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rgbClr val="24292E"/>
                </a:solidFill>
                <a:latin typeface="-apple-system"/>
              </a:rPr>
              <a:t>MEM_WE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5715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刘思尧</dc:creator>
  <cp:lastModifiedBy>刘思尧</cp:lastModifiedBy>
  <cp:revision>11</cp:revision>
  <dcterms:created xsi:type="dcterms:W3CDTF">2018-01-05T12:50:21Z</dcterms:created>
  <dcterms:modified xsi:type="dcterms:W3CDTF">2018-01-05T14:45:31Z</dcterms:modified>
</cp:coreProperties>
</file>