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54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3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65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61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07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86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8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86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89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85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0C037-A0BA-41B1-83CD-2A0BD3D4821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85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2880" y="820646"/>
            <a:ext cx="522264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292880" y="1462331"/>
            <a:ext cx="522264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R1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292880" y="2104016"/>
            <a:ext cx="522264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R2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292880" y="2745701"/>
            <a:ext cx="522264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R3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2512973" y="1642805"/>
            <a:ext cx="1066800" cy="92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4MUX1</a:t>
            </a:r>
            <a:endParaRPr lang="zh-CN" altLang="en-US" dirty="0"/>
          </a:p>
        </p:txBody>
      </p:sp>
      <p:cxnSp>
        <p:nvCxnSpPr>
          <p:cNvPr id="11" name="Elbow Connector 10"/>
          <p:cNvCxnSpPr>
            <a:stCxn id="4" idx="3"/>
            <a:endCxn id="9" idx="1"/>
          </p:cNvCxnSpPr>
          <p:nvPr/>
        </p:nvCxnSpPr>
        <p:spPr>
          <a:xfrm>
            <a:off x="1815144" y="1085341"/>
            <a:ext cx="697829" cy="101867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3"/>
            <a:endCxn id="9" idx="1"/>
          </p:cNvCxnSpPr>
          <p:nvPr/>
        </p:nvCxnSpPr>
        <p:spPr>
          <a:xfrm>
            <a:off x="1815144" y="1727026"/>
            <a:ext cx="697829" cy="376990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3"/>
            <a:endCxn id="9" idx="1"/>
          </p:cNvCxnSpPr>
          <p:nvPr/>
        </p:nvCxnSpPr>
        <p:spPr>
          <a:xfrm flipV="1">
            <a:off x="1815144" y="2104016"/>
            <a:ext cx="697829" cy="264695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7" idx="3"/>
            <a:endCxn id="9" idx="1"/>
          </p:cNvCxnSpPr>
          <p:nvPr/>
        </p:nvCxnSpPr>
        <p:spPr>
          <a:xfrm flipV="1">
            <a:off x="1815144" y="2104016"/>
            <a:ext cx="697829" cy="906380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62464" y="337751"/>
            <a:ext cx="0" cy="6268995"/>
          </a:xfrm>
          <a:prstGeom prst="line">
            <a:avLst/>
          </a:prstGeom>
          <a:ln w="152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" idx="1"/>
          </p:cNvCxnSpPr>
          <p:nvPr/>
        </p:nvCxnSpPr>
        <p:spPr>
          <a:xfrm>
            <a:off x="436605" y="1085341"/>
            <a:ext cx="8562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5" idx="1"/>
          </p:cNvCxnSpPr>
          <p:nvPr/>
        </p:nvCxnSpPr>
        <p:spPr>
          <a:xfrm>
            <a:off x="436605" y="1722691"/>
            <a:ext cx="856275" cy="43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6" idx="1"/>
          </p:cNvCxnSpPr>
          <p:nvPr/>
        </p:nvCxnSpPr>
        <p:spPr>
          <a:xfrm flipV="1">
            <a:off x="436604" y="2368711"/>
            <a:ext cx="856276" cy="52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1"/>
          </p:cNvCxnSpPr>
          <p:nvPr/>
        </p:nvCxnSpPr>
        <p:spPr>
          <a:xfrm flipV="1">
            <a:off x="436604" y="3010396"/>
            <a:ext cx="856276" cy="9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62464" y="3484606"/>
            <a:ext cx="10882184" cy="0"/>
          </a:xfrm>
          <a:prstGeom prst="line">
            <a:avLst/>
          </a:prstGeom>
          <a:ln w="152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79773" y="2104016"/>
            <a:ext cx="209632" cy="69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789405" y="1807453"/>
            <a:ext cx="576649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TRI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366054" y="2110955"/>
            <a:ext cx="209632" cy="69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642012" y="350108"/>
            <a:ext cx="0" cy="3134498"/>
          </a:xfrm>
          <a:prstGeom prst="line">
            <a:avLst/>
          </a:prstGeom>
          <a:ln w="152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422761" y="1071138"/>
            <a:ext cx="563763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ZREG1</a:t>
            </a:r>
            <a:endParaRPr lang="zh-CN" altLang="en-US" dirty="0"/>
          </a:p>
        </p:txBody>
      </p:sp>
      <p:sp>
        <p:nvSpPr>
          <p:cNvPr id="42" name="Rectangle 41"/>
          <p:cNvSpPr/>
          <p:nvPr/>
        </p:nvSpPr>
        <p:spPr>
          <a:xfrm>
            <a:off x="5422761" y="2096425"/>
            <a:ext cx="563763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ZREG2</a:t>
            </a:r>
            <a:endParaRPr lang="zh-CN" altLang="en-US" dirty="0"/>
          </a:p>
        </p:txBody>
      </p:sp>
      <p:cxnSp>
        <p:nvCxnSpPr>
          <p:cNvPr id="43" name="Straight Arrow Connector 42"/>
          <p:cNvCxnSpPr>
            <a:endCxn id="41" idx="1"/>
          </p:cNvCxnSpPr>
          <p:nvPr/>
        </p:nvCxnSpPr>
        <p:spPr>
          <a:xfrm>
            <a:off x="4674742" y="1335833"/>
            <a:ext cx="7480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2" idx="1"/>
          </p:cNvCxnSpPr>
          <p:nvPr/>
        </p:nvCxnSpPr>
        <p:spPr>
          <a:xfrm flipV="1">
            <a:off x="4674742" y="2361120"/>
            <a:ext cx="748019" cy="5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986525" y="2351264"/>
            <a:ext cx="3318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986524" y="1335833"/>
            <a:ext cx="3318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318421" y="668353"/>
            <a:ext cx="1084133" cy="262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ALU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402554" y="1842244"/>
            <a:ext cx="4999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974211" y="350108"/>
            <a:ext cx="0" cy="3134498"/>
          </a:xfrm>
          <a:prstGeom prst="line">
            <a:avLst/>
          </a:prstGeom>
          <a:ln w="152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980953" y="6027929"/>
            <a:ext cx="913749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IN_REG</a:t>
            </a:r>
            <a:endParaRPr lang="zh-CN" alt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36605" y="6292624"/>
            <a:ext cx="556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408228" y="262259"/>
            <a:ext cx="702402" cy="39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MUX</a:t>
            </a:r>
            <a:endParaRPr lang="zh-CN" alt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191492" y="362510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191492" y="548115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58710" y="230983"/>
            <a:ext cx="6783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IN_SEL0</a:t>
            </a:r>
            <a:endParaRPr lang="zh-CN" altLang="en-US" sz="1100" dirty="0"/>
          </a:p>
        </p:txBody>
      </p:sp>
      <p:sp>
        <p:nvSpPr>
          <p:cNvPr id="44" name="Rectangle 43"/>
          <p:cNvSpPr/>
          <p:nvPr/>
        </p:nvSpPr>
        <p:spPr>
          <a:xfrm>
            <a:off x="562968" y="412782"/>
            <a:ext cx="6783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IN_SEL1</a:t>
            </a:r>
            <a:endParaRPr lang="zh-CN" altLang="en-US" sz="1100" dirty="0"/>
          </a:p>
        </p:txBody>
      </p:sp>
      <p:cxnSp>
        <p:nvCxnSpPr>
          <p:cNvPr id="46" name="Straight Connector 45"/>
          <p:cNvCxnSpPr/>
          <p:nvPr/>
        </p:nvCxnSpPr>
        <p:spPr>
          <a:xfrm rot="5400000" flipH="1">
            <a:off x="3044220" y="1529802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 flipH="1">
            <a:off x="2858615" y="1529802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 rot="5400000">
            <a:off x="2778848" y="997042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OUT_SEL0</a:t>
            </a:r>
            <a:endParaRPr lang="zh-CN" altLang="en-US" sz="1100" dirty="0"/>
          </a:p>
        </p:txBody>
      </p:sp>
      <p:sp>
        <p:nvSpPr>
          <p:cNvPr id="50" name="Rectangle 49"/>
          <p:cNvSpPr/>
          <p:nvPr/>
        </p:nvSpPr>
        <p:spPr>
          <a:xfrm rot="5400000">
            <a:off x="2597049" y="1001300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OUT_SEL1</a:t>
            </a:r>
            <a:endParaRPr lang="zh-CN" alt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382679" y="1142842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  <a:latin typeface="-apple-system"/>
              </a:rPr>
              <a:t>REG_AC_CLR</a:t>
            </a:r>
            <a:endParaRPr lang="zh-CN" altLang="en-US" sz="1100" dirty="0">
              <a:solidFill>
                <a:srgbClr val="FF0000"/>
              </a:solidFill>
              <a:latin typeface="-apple-system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1099600" y="1208334"/>
            <a:ext cx="216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1104995" y="918571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52355" y="787605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CLK</a:t>
            </a:r>
            <a:endParaRPr lang="zh-CN" altLang="en-US" sz="1100" dirty="0"/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1084398" y="1573481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31758" y="1442515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CLK</a:t>
            </a:r>
            <a:endParaRPr lang="zh-CN" altLang="en-US" sz="1100" dirty="0"/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1109112" y="2183078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56472" y="2052112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CLK</a:t>
            </a:r>
            <a:endParaRPr lang="zh-CN" altLang="en-US" sz="1100" dirty="0"/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1088515" y="2837988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35875" y="2707022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CLK</a:t>
            </a:r>
            <a:endParaRPr lang="zh-CN" altLang="en-US" sz="1100" dirty="0"/>
          </a:p>
        </p:txBody>
      </p:sp>
      <p:cxnSp>
        <p:nvCxnSpPr>
          <p:cNvPr id="70" name="Straight Connector 69"/>
          <p:cNvCxnSpPr/>
          <p:nvPr/>
        </p:nvCxnSpPr>
        <p:spPr>
          <a:xfrm rot="5400000" flipH="1">
            <a:off x="3972750" y="1703012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 rot="5400000">
            <a:off x="3636846" y="1070727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REG_OUT_EN</a:t>
            </a:r>
            <a:endParaRPr lang="zh-CN" altLang="en-US" sz="1100" dirty="0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6108851" y="2740945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573850" y="2605018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ALU_S0</a:t>
            </a:r>
            <a:endParaRPr lang="zh-CN" altLang="en-US" sz="1100" dirty="0"/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6108851" y="2875181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6108851" y="3012874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6108851" y="3152232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573850" y="2745386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ALU_S1</a:t>
            </a:r>
            <a:endParaRPr lang="zh-CN" altLang="en-US" sz="1100" dirty="0"/>
          </a:p>
        </p:txBody>
      </p:sp>
      <p:sp>
        <p:nvSpPr>
          <p:cNvPr id="81" name="Rectangle 80"/>
          <p:cNvSpPr/>
          <p:nvPr/>
        </p:nvSpPr>
        <p:spPr>
          <a:xfrm>
            <a:off x="5570965" y="2892036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ALU_S2</a:t>
            </a:r>
            <a:endParaRPr lang="zh-CN" altLang="en-US" sz="1100" dirty="0"/>
          </a:p>
        </p:txBody>
      </p:sp>
      <p:sp>
        <p:nvSpPr>
          <p:cNvPr id="82" name="Rectangle 81"/>
          <p:cNvSpPr/>
          <p:nvPr/>
        </p:nvSpPr>
        <p:spPr>
          <a:xfrm>
            <a:off x="5570965" y="3032404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ALU_S3</a:t>
            </a:r>
            <a:endParaRPr lang="zh-CN" altLang="en-US" sz="1100" dirty="0"/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6108851" y="1705061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6108851" y="1842754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6108851" y="1982112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5497650" y="1575266"/>
            <a:ext cx="6783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ALU_BUS</a:t>
            </a:r>
            <a:endParaRPr lang="zh-CN" altLang="en-US" sz="1100" dirty="0"/>
          </a:p>
        </p:txBody>
      </p:sp>
      <p:sp>
        <p:nvSpPr>
          <p:cNvPr id="95" name="Rectangle 94"/>
          <p:cNvSpPr/>
          <p:nvPr/>
        </p:nvSpPr>
        <p:spPr>
          <a:xfrm>
            <a:off x="5628115" y="1714296"/>
            <a:ext cx="5373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ALU_M</a:t>
            </a:r>
            <a:endParaRPr lang="zh-CN" altLang="en-US" sz="1100" dirty="0"/>
          </a:p>
        </p:txBody>
      </p:sp>
      <p:sp>
        <p:nvSpPr>
          <p:cNvPr id="96" name="Rectangle 95"/>
          <p:cNvSpPr/>
          <p:nvPr/>
        </p:nvSpPr>
        <p:spPr>
          <a:xfrm>
            <a:off x="5563345" y="1854664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ALU_CN</a:t>
            </a:r>
            <a:endParaRPr lang="zh-CN" altLang="en-US" sz="1100" dirty="0"/>
          </a:p>
        </p:txBody>
      </p:sp>
      <p:cxnSp>
        <p:nvCxnSpPr>
          <p:cNvPr id="97" name="Straight Connector 96"/>
          <p:cNvCxnSpPr/>
          <p:nvPr/>
        </p:nvCxnSpPr>
        <p:spPr>
          <a:xfrm flipH="1">
            <a:off x="5224142" y="1202104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4871502" y="1071138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CLK</a:t>
            </a:r>
            <a:endParaRPr lang="zh-CN" altLang="en-US" sz="1100" dirty="0"/>
          </a:p>
        </p:txBody>
      </p:sp>
      <p:cxnSp>
        <p:nvCxnSpPr>
          <p:cNvPr id="101" name="Straight Connector 100"/>
          <p:cNvCxnSpPr/>
          <p:nvPr/>
        </p:nvCxnSpPr>
        <p:spPr>
          <a:xfrm flipH="1">
            <a:off x="5220142" y="2204078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867502" y="2073112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CLK</a:t>
            </a:r>
            <a:endParaRPr lang="zh-CN" altLang="en-US" sz="1100" dirty="0"/>
          </a:p>
        </p:txBody>
      </p:sp>
      <p:cxnSp>
        <p:nvCxnSpPr>
          <p:cNvPr id="103" name="Straight Connector 102"/>
          <p:cNvCxnSpPr/>
          <p:nvPr/>
        </p:nvCxnSpPr>
        <p:spPr>
          <a:xfrm flipH="1">
            <a:off x="5226952" y="1495957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4820444" y="1364991"/>
            <a:ext cx="4729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D_SW</a:t>
            </a:r>
            <a:endParaRPr lang="zh-CN" altLang="en-US" sz="1100" dirty="0"/>
          </a:p>
        </p:txBody>
      </p:sp>
      <p:cxnSp>
        <p:nvCxnSpPr>
          <p:cNvPr id="106" name="Straight Connector 105"/>
          <p:cNvCxnSpPr/>
          <p:nvPr/>
        </p:nvCxnSpPr>
        <p:spPr>
          <a:xfrm flipH="1">
            <a:off x="5226952" y="2521243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4820444" y="2390277"/>
            <a:ext cx="4729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D_SW</a:t>
            </a:r>
            <a:endParaRPr lang="zh-CN" altLang="en-US" sz="1100" dirty="0"/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7402554" y="2660178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7576820" y="2529373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ZF</a:t>
            </a:r>
            <a:endParaRPr lang="zh-CN" altLang="en-US" sz="1100" dirty="0"/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7402554" y="2888203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7576820" y="2757398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rgbClr val="24292E"/>
                </a:solidFill>
                <a:latin typeface="-apple-system"/>
              </a:rPr>
              <a:t>C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F</a:t>
            </a:r>
            <a:endParaRPr lang="zh-CN" altLang="en-US" sz="1100" dirty="0"/>
          </a:p>
        </p:txBody>
      </p:sp>
      <p:cxnSp>
        <p:nvCxnSpPr>
          <p:cNvPr id="116" name="Straight Connector 115"/>
          <p:cNvCxnSpPr/>
          <p:nvPr/>
        </p:nvCxnSpPr>
        <p:spPr>
          <a:xfrm flipH="1">
            <a:off x="1897155" y="6304533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2071421" y="6173728"/>
            <a:ext cx="8365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INPUT_EN</a:t>
            </a:r>
            <a:endParaRPr lang="zh-CN" altLang="en-US" sz="1100" dirty="0"/>
          </a:p>
        </p:txBody>
      </p:sp>
      <p:sp>
        <p:nvSpPr>
          <p:cNvPr id="118" name="Rectangle 117"/>
          <p:cNvSpPr/>
          <p:nvPr/>
        </p:nvSpPr>
        <p:spPr>
          <a:xfrm>
            <a:off x="864742" y="3967359"/>
            <a:ext cx="1432733" cy="463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</a:t>
            </a:r>
            <a:endParaRPr lang="zh-CN" altLang="en-US" dirty="0"/>
          </a:p>
        </p:txBody>
      </p:sp>
      <p:cxnSp>
        <p:nvCxnSpPr>
          <p:cNvPr id="131" name="Straight Arrow Connector 130"/>
          <p:cNvCxnSpPr>
            <a:stCxn id="118" idx="0"/>
          </p:cNvCxnSpPr>
          <p:nvPr/>
        </p:nvCxnSpPr>
        <p:spPr>
          <a:xfrm flipV="1">
            <a:off x="1581109" y="3566985"/>
            <a:ext cx="8794" cy="40037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 flipH="1">
            <a:off x="1155581" y="4530975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 rot="5400000">
            <a:off x="1065818" y="4641926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CLK</a:t>
            </a:r>
            <a:endParaRPr lang="zh-CN" altLang="en-US" sz="1100" dirty="0"/>
          </a:p>
        </p:txBody>
      </p:sp>
      <p:cxnSp>
        <p:nvCxnSpPr>
          <p:cNvPr id="138" name="Straight Connector 137"/>
          <p:cNvCxnSpPr/>
          <p:nvPr/>
        </p:nvCxnSpPr>
        <p:spPr>
          <a:xfrm rot="5400000" flipH="1">
            <a:off x="1315172" y="4526764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 rot="5400000">
            <a:off x="1225409" y="4637715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W/R</a:t>
            </a:r>
            <a:endParaRPr lang="zh-CN" altLang="en-US" sz="1100" dirty="0"/>
          </a:p>
        </p:txBody>
      </p:sp>
      <p:cxnSp>
        <p:nvCxnSpPr>
          <p:cNvPr id="140" name="Straight Connector 139"/>
          <p:cNvCxnSpPr/>
          <p:nvPr/>
        </p:nvCxnSpPr>
        <p:spPr>
          <a:xfrm rot="5400000" flipH="1">
            <a:off x="1478322" y="4526764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 rot="5400000">
            <a:off x="1388559" y="4637715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CLR</a:t>
            </a:r>
            <a:endParaRPr lang="zh-CN" altLang="en-US" sz="1100" dirty="0"/>
          </a:p>
        </p:txBody>
      </p:sp>
      <p:cxnSp>
        <p:nvCxnSpPr>
          <p:cNvPr id="142" name="Straight Connector 141"/>
          <p:cNvCxnSpPr/>
          <p:nvPr/>
        </p:nvCxnSpPr>
        <p:spPr>
          <a:xfrm rot="5400000" flipH="1">
            <a:off x="1637913" y="4522553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 rot="5400000">
            <a:off x="1548150" y="4633504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LPC</a:t>
            </a:r>
            <a:endParaRPr lang="zh-CN" altLang="en-US" sz="1100" dirty="0"/>
          </a:p>
        </p:txBody>
      </p:sp>
      <p:cxnSp>
        <p:nvCxnSpPr>
          <p:cNvPr id="144" name="Straight Connector 143"/>
          <p:cNvCxnSpPr/>
          <p:nvPr/>
        </p:nvCxnSpPr>
        <p:spPr>
          <a:xfrm rot="5400000" flipH="1">
            <a:off x="1768718" y="4518642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 rot="5400000">
            <a:off x="1608423" y="4705793"/>
            <a:ext cx="5373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PCINC</a:t>
            </a:r>
            <a:endParaRPr lang="zh-CN" altLang="en-US" sz="1100" dirty="0"/>
          </a:p>
        </p:txBody>
      </p:sp>
      <p:sp>
        <p:nvSpPr>
          <p:cNvPr id="147" name="Rectangle 146"/>
          <p:cNvSpPr/>
          <p:nvPr/>
        </p:nvSpPr>
        <p:spPr>
          <a:xfrm>
            <a:off x="10092002" y="5499745"/>
            <a:ext cx="913749" cy="538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PSW</a:t>
            </a:r>
            <a:endParaRPr lang="zh-CN" alt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3499619" y="3838095"/>
            <a:ext cx="1347087" cy="1837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RAM</a:t>
            </a:r>
            <a:endParaRPr lang="zh-CN" altLang="en-US" dirty="0"/>
          </a:p>
        </p:txBody>
      </p:sp>
      <p:cxnSp>
        <p:nvCxnSpPr>
          <p:cNvPr id="149" name="Straight Connector 148"/>
          <p:cNvCxnSpPr/>
          <p:nvPr/>
        </p:nvCxnSpPr>
        <p:spPr>
          <a:xfrm>
            <a:off x="2993656" y="3470968"/>
            <a:ext cx="0" cy="3134498"/>
          </a:xfrm>
          <a:prstGeom prst="line">
            <a:avLst/>
          </a:prstGeom>
          <a:ln w="152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3498565" y="6033681"/>
            <a:ext cx="1347087" cy="445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</a:t>
            </a:r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3064547" y="6273414"/>
            <a:ext cx="4391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50" idx="0"/>
            <a:endCxn id="148" idx="2"/>
          </p:cNvCxnSpPr>
          <p:nvPr/>
        </p:nvCxnSpPr>
        <p:spPr>
          <a:xfrm flipV="1">
            <a:off x="4172109" y="5675868"/>
            <a:ext cx="1054" cy="3578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4844765" y="6144664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5019031" y="6013859"/>
            <a:ext cx="5373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AR_LD</a:t>
            </a:r>
            <a:endParaRPr lang="zh-CN" altLang="en-US" sz="1100" dirty="0"/>
          </a:p>
        </p:txBody>
      </p:sp>
      <p:cxnSp>
        <p:nvCxnSpPr>
          <p:cNvPr id="158" name="Straight Connector 157"/>
          <p:cNvCxnSpPr/>
          <p:nvPr/>
        </p:nvCxnSpPr>
        <p:spPr>
          <a:xfrm flipH="1">
            <a:off x="4845194" y="6348665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5019460" y="6217860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CLK</a:t>
            </a:r>
            <a:endParaRPr lang="zh-CN" altLang="en-US" sz="1100" dirty="0"/>
          </a:p>
        </p:txBody>
      </p:sp>
      <p:cxnSp>
        <p:nvCxnSpPr>
          <p:cNvPr id="162" name="Straight Connector 161"/>
          <p:cNvCxnSpPr/>
          <p:nvPr/>
        </p:nvCxnSpPr>
        <p:spPr>
          <a:xfrm flipH="1">
            <a:off x="4834878" y="4653450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5009144" y="4522645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MEM_CE</a:t>
            </a:r>
            <a:endParaRPr lang="zh-CN" altLang="en-US" sz="1100" dirty="0"/>
          </a:p>
        </p:txBody>
      </p:sp>
      <p:cxnSp>
        <p:nvCxnSpPr>
          <p:cNvPr id="164" name="Straight Connector 163"/>
          <p:cNvCxnSpPr/>
          <p:nvPr/>
        </p:nvCxnSpPr>
        <p:spPr>
          <a:xfrm flipH="1">
            <a:off x="4835307" y="4857451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5009573" y="4726646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MEM_WE</a:t>
            </a:r>
            <a:endParaRPr lang="zh-CN" altLang="en-US" sz="1100" dirty="0"/>
          </a:p>
        </p:txBody>
      </p:sp>
      <p:cxnSp>
        <p:nvCxnSpPr>
          <p:cNvPr id="8" name="Straight Arrow Connector 7"/>
          <p:cNvCxnSpPr>
            <a:stCxn id="148" idx="0"/>
          </p:cNvCxnSpPr>
          <p:nvPr/>
        </p:nvCxnSpPr>
        <p:spPr>
          <a:xfrm flipV="1">
            <a:off x="4173163" y="3535680"/>
            <a:ext cx="0" cy="30241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234355" y="159510"/>
            <a:ext cx="576649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TRI</a:t>
            </a:r>
          </a:p>
        </p:txBody>
      </p:sp>
      <p:cxnSp>
        <p:nvCxnSpPr>
          <p:cNvPr id="113" name="Straight Arrow Connector 112"/>
          <p:cNvCxnSpPr>
            <a:stCxn id="2" idx="3"/>
            <a:endCxn id="108" idx="1"/>
          </p:cNvCxnSpPr>
          <p:nvPr/>
        </p:nvCxnSpPr>
        <p:spPr>
          <a:xfrm flipV="1">
            <a:off x="2110630" y="456073"/>
            <a:ext cx="123725" cy="5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2799589" y="456072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2970816" y="325267"/>
            <a:ext cx="8194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REG_IN_EN</a:t>
            </a:r>
            <a:endParaRPr lang="zh-CN" altLang="en-US" sz="1100" dirty="0"/>
          </a:p>
        </p:txBody>
      </p:sp>
      <p:sp>
        <p:nvSpPr>
          <p:cNvPr id="119" name="Rectangle 118"/>
          <p:cNvSpPr/>
          <p:nvPr/>
        </p:nvSpPr>
        <p:spPr>
          <a:xfrm>
            <a:off x="1316335" y="5224342"/>
            <a:ext cx="1003777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</a:t>
            </a:r>
            <a:endParaRPr lang="zh-CN" altLang="en-US" dirty="0"/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2315281" y="5489037"/>
            <a:ext cx="6074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436604" y="5489037"/>
            <a:ext cx="8797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1107179" y="5332654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372037" y="5198967"/>
            <a:ext cx="8194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SP_IN_BUS</a:t>
            </a:r>
            <a:endParaRPr lang="zh-CN" altLang="en-US" sz="1100" dirty="0"/>
          </a:p>
        </p:txBody>
      </p:sp>
      <p:cxnSp>
        <p:nvCxnSpPr>
          <p:cNvPr id="153" name="Straight Connector 152"/>
          <p:cNvCxnSpPr/>
          <p:nvPr/>
        </p:nvCxnSpPr>
        <p:spPr>
          <a:xfrm flipH="1">
            <a:off x="1107179" y="5651185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336770" y="551749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SP_OUT_BUS</a:t>
            </a:r>
            <a:endParaRPr lang="zh-CN" altLang="en-US" sz="1100" dirty="0"/>
          </a:p>
        </p:txBody>
      </p:sp>
      <p:cxnSp>
        <p:nvCxnSpPr>
          <p:cNvPr id="160" name="Straight Connector 159"/>
          <p:cNvCxnSpPr/>
          <p:nvPr/>
        </p:nvCxnSpPr>
        <p:spPr>
          <a:xfrm flipH="1">
            <a:off x="2308435" y="5332697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2482701" y="5201892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CLK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5715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54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等线</vt:lpstr>
      <vt:lpstr>等线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刘思尧</dc:creator>
  <cp:lastModifiedBy>刘思尧</cp:lastModifiedBy>
  <cp:revision>15</cp:revision>
  <dcterms:created xsi:type="dcterms:W3CDTF">2018-01-05T12:50:21Z</dcterms:created>
  <dcterms:modified xsi:type="dcterms:W3CDTF">2018-01-06T13:28:44Z</dcterms:modified>
</cp:coreProperties>
</file>