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9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5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5B93-DCD8-074F-AE23-E93294F0206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593-7ABC-9A46-B5E9-C55619D8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625" y="111125"/>
            <a:ext cx="8810625" cy="6619875"/>
          </a:xfrm>
          <a:prstGeom prst="rect">
            <a:avLst/>
          </a:prstGeom>
          <a:solidFill>
            <a:schemeClr val="dk1">
              <a:alpha val="3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19250" y="222250"/>
            <a:ext cx="6302375" cy="630237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7125" y="1809749"/>
            <a:ext cx="3697286" cy="3657600"/>
          </a:xfrm>
          <a:prstGeom prst="rect">
            <a:avLst/>
          </a:prstGeom>
          <a:noFill/>
          <a:ln w="19050" cmpd="sng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97125" y="1809749"/>
            <a:ext cx="0" cy="365760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436811" y="1809749"/>
            <a:ext cx="3657600" cy="3657600"/>
          </a:xfrm>
          <a:prstGeom prst="ellipse">
            <a:avLst/>
          </a:prstGeom>
          <a:solidFill>
            <a:schemeClr val="accent4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Positioning Area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eff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6543" y="2646917"/>
            <a:ext cx="118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Probe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4467" y="16827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Effective scan area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eff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6806" y="5133459"/>
            <a:ext cx="87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2774" y="428625"/>
            <a:ext cx="64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Tape</a:t>
            </a:r>
          </a:p>
        </p:txBody>
      </p:sp>
      <p:sp>
        <p:nvSpPr>
          <p:cNvPr id="14" name="Oval 13"/>
          <p:cNvSpPr/>
          <p:nvPr/>
        </p:nvSpPr>
        <p:spPr>
          <a:xfrm>
            <a:off x="2436811" y="3444875"/>
            <a:ext cx="325439" cy="32543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730500" y="3760272"/>
            <a:ext cx="523873" cy="41485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7373" y="4079875"/>
            <a:ext cx="224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Put sample here first?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8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Han-wen Kuo</dc:creator>
  <cp:lastModifiedBy>Han-wen Kuo</cp:lastModifiedBy>
  <cp:revision>5</cp:revision>
  <dcterms:created xsi:type="dcterms:W3CDTF">2018-03-22T16:50:25Z</dcterms:created>
  <dcterms:modified xsi:type="dcterms:W3CDTF">2018-05-02T20:49:05Z</dcterms:modified>
</cp:coreProperties>
</file>