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0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9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AB5E2E-B3BF-45FA-8A13-84D4995ADBD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AF8E5D-2B7A-47A2-A9A0-F35DBE21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1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3B94-DE30-4899-807D-396C971F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Golang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B8E2-2D7C-4B5A-B424-EC34ECF38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EA92D-3EEC-468F-9785-5CEBFCA1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08" y="4029991"/>
            <a:ext cx="5285999" cy="28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2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150A-C54B-4F80-AC60-CF9CEB05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1BA33-DEDE-4D70-B132-DD50041E7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50" y="485951"/>
            <a:ext cx="5886097" cy="5886097"/>
          </a:xfrm>
        </p:spPr>
      </p:pic>
    </p:spTree>
    <p:extLst>
      <p:ext uri="{BB962C8B-B14F-4D97-AF65-F5344CB8AC3E}">
        <p14:creationId xmlns:p14="http://schemas.microsoft.com/office/powerpoint/2010/main" val="178796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12E4-FF0F-4917-9C08-2CE2BBBD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8C34-977C-4BF7-9716-6806F820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Goroutines are lightweight executions running multiple per thread.</a:t>
            </a:r>
          </a:p>
          <a:p>
            <a:pPr>
              <a:lnSpc>
                <a:spcPct val="200000"/>
              </a:lnSpc>
            </a:pPr>
            <a:r>
              <a:rPr lang="en-US" dirty="0"/>
              <a:t>Thread will run one goroutine until it is blocked, it will then swap for another goroutine.</a:t>
            </a:r>
          </a:p>
          <a:p>
            <a:pPr>
              <a:lnSpc>
                <a:spcPct val="200000"/>
              </a:lnSpc>
            </a:pPr>
            <a:r>
              <a:rPr lang="en-US" dirty="0"/>
              <a:t>Goroutines use less memory, taking kilobytes instead of a full threads megabytes.</a:t>
            </a:r>
          </a:p>
        </p:txBody>
      </p:sp>
    </p:spTree>
    <p:extLst>
      <p:ext uri="{BB962C8B-B14F-4D97-AF65-F5344CB8AC3E}">
        <p14:creationId xmlns:p14="http://schemas.microsoft.com/office/powerpoint/2010/main" val="20200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DB36-B664-4666-B094-81C6BCE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Goroutine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AD6B-B87A-4E54-9023-045A485F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79144"/>
          </a:xfrm>
        </p:spPr>
        <p:txBody>
          <a:bodyPr/>
          <a:lstStyle/>
          <a:p>
            <a:r>
              <a:rPr lang="en-US" dirty="0"/>
              <a:t>To use goroutines for a function it must be prefixed by ‘go’.</a:t>
            </a:r>
          </a:p>
          <a:p>
            <a:endParaRPr lang="en-US" dirty="0"/>
          </a:p>
          <a:p>
            <a:r>
              <a:rPr lang="en-US" dirty="0"/>
              <a:t>This loops 10 times creating goroutines that sleep seconds equal to the thread id and then prints the thread 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11753-68B9-468F-90C1-99A295DC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58" y="4231668"/>
            <a:ext cx="7705339" cy="21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9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7856-8D21-45BE-B949-1FE1585A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7B06-2F49-43E4-A032-A98A1F1E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Channels are a method to send and receive data between goroutines.</a:t>
            </a:r>
          </a:p>
          <a:p>
            <a:pPr>
              <a:lnSpc>
                <a:spcPct val="200000"/>
              </a:lnSpc>
            </a:pPr>
            <a:r>
              <a:rPr lang="en-US" dirty="0"/>
              <a:t>A channel is a queue that contain a list of references to data.</a:t>
            </a:r>
          </a:p>
          <a:p>
            <a:pPr>
              <a:lnSpc>
                <a:spcPct val="200000"/>
              </a:lnSpc>
            </a:pPr>
            <a:r>
              <a:rPr lang="en-US" dirty="0"/>
              <a:t>Channels are typed, all data pushed into the channel must be of its type. Ex. </a:t>
            </a:r>
            <a:r>
              <a:rPr lang="en-US" dirty="0" err="1"/>
              <a:t>int</a:t>
            </a:r>
            <a:r>
              <a:rPr lang="en-US" dirty="0"/>
              <a:t>, string</a:t>
            </a:r>
          </a:p>
          <a:p>
            <a:pPr>
              <a:lnSpc>
                <a:spcPct val="200000"/>
              </a:lnSpc>
            </a:pPr>
            <a:r>
              <a:rPr lang="en-US" dirty="0"/>
              <a:t>By default channels are blocking so that goroutines will wait until is can send or receive from the channel.</a:t>
            </a:r>
          </a:p>
        </p:txBody>
      </p:sp>
    </p:spTree>
    <p:extLst>
      <p:ext uri="{BB962C8B-B14F-4D97-AF65-F5344CB8AC3E}">
        <p14:creationId xmlns:p14="http://schemas.microsoft.com/office/powerpoint/2010/main" val="401020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5297-5A81-4C3C-B5DE-04F24E3A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8760-2D19-4FB1-8FE7-D8F80C13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76" y="2277657"/>
            <a:ext cx="10554574" cy="39832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declaration of a channel is: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&lt;type&gt;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Pushing data into the channel is: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&lt;channel&gt;   &lt;-   &lt;data&gt;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Taking data out of the channel is: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&lt;-   &lt;channel&gt;</a:t>
            </a:r>
          </a:p>
          <a:p>
            <a:pPr>
              <a:lnSpc>
                <a:spcPct val="20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10F78-891B-41AA-B894-75759683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80" y="3071673"/>
            <a:ext cx="2179376" cy="439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50DC9-9B1F-4D60-9907-A4F0F502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579" y="4269265"/>
            <a:ext cx="2524000" cy="540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875CA6-C81B-46C0-9857-0B54C3128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77" y="5681605"/>
            <a:ext cx="1977131" cy="8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C510-75A5-4412-93C8-C2456331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&amp; Sync/Atomic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3128-191C-481B-9D27-857DB7C4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sync package includes many resources used for concurrency, two major types are Mutex Locks and Wait Groups.</a:t>
            </a:r>
          </a:p>
          <a:p>
            <a:r>
              <a:rPr lang="en-US" dirty="0"/>
              <a:t>Mutex Locks are similar to those used in </a:t>
            </a:r>
            <a:r>
              <a:rPr lang="en-US" dirty="0" err="1"/>
              <a:t>pthreads</a:t>
            </a:r>
            <a:r>
              <a:rPr lang="en-US" dirty="0"/>
              <a:t> where there is a call to start a critical section and another to end it.</a:t>
            </a:r>
          </a:p>
          <a:p>
            <a:r>
              <a:rPr lang="en-US" dirty="0"/>
              <a:t>Wait Groups are the closest thing Go has to a barrier, it can be used to count goroutines and block them until they have all reached a specific point.</a:t>
            </a:r>
          </a:p>
          <a:p>
            <a:r>
              <a:rPr lang="en-US" dirty="0"/>
              <a:t>The sync/atomic package adds many useful atomic statements and types for atomic operations.</a:t>
            </a:r>
          </a:p>
        </p:txBody>
      </p:sp>
    </p:spTree>
    <p:extLst>
      <p:ext uri="{BB962C8B-B14F-4D97-AF65-F5344CB8AC3E}">
        <p14:creationId xmlns:p14="http://schemas.microsoft.com/office/powerpoint/2010/main" val="368104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D6B6-A823-4AB7-8DA1-A603DE8F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DBC2-71C5-4CB3-BCE0-52D86E7C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must be imported: </a:t>
            </a:r>
          </a:p>
          <a:p>
            <a:endParaRPr lang="en-US" dirty="0"/>
          </a:p>
          <a:p>
            <a:r>
              <a:rPr lang="en-US" dirty="0"/>
              <a:t>To create a critical section initialize the mutex so that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Lock()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Unlock() </a:t>
            </a:r>
            <a:r>
              <a:rPr lang="en-US" dirty="0"/>
              <a:t>can be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2E69A-0F4C-4E2E-9AFB-D7A5EB5A52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81625" y="3281362"/>
            <a:ext cx="1862554" cy="553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C627B-59E0-4552-8DA8-418463E8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41" y="4748054"/>
            <a:ext cx="4600714" cy="16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4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1C92-A4FA-4A3C-81D1-151EF274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D5DC-0646-40CC-BD79-75616BEB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4694321" cy="3305176"/>
          </a:xfrm>
        </p:spPr>
        <p:txBody>
          <a:bodyPr>
            <a:normAutofit/>
          </a:bodyPr>
          <a:lstStyle/>
          <a:p>
            <a:r>
              <a:rPr lang="en-US" dirty="0"/>
              <a:t>The wait group must be initialized: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Add(x) </a:t>
            </a:r>
            <a:r>
              <a:rPr lang="en-US" dirty="0"/>
              <a:t>is used to increment the goroutine count 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Done() </a:t>
            </a:r>
            <a:r>
              <a:rPr lang="en-US" dirty="0"/>
              <a:t>is used to decrement.</a:t>
            </a:r>
          </a:p>
          <a:p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 </a:t>
            </a:r>
            <a:r>
              <a:rPr lang="en-US" dirty="0"/>
              <a:t>is then used to block main until all goroutines have finished.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1F519-5F73-452D-908E-E177E5BF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701" y="2542702"/>
            <a:ext cx="5779411" cy="2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463EA-A022-461A-85A4-4E467F3C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982" y="3186427"/>
            <a:ext cx="5305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C983-A2B3-413E-9B68-B7585965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3C6C-69E8-4176-AAB4-9D6F11D5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have multiple threads running goroutines then you are able to add more logical processors with 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GOMAXPROCS(x) </a:t>
            </a:r>
            <a:r>
              <a:rPr lang="en-US" dirty="0"/>
              <a:t>function.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scheduler will distribute goroutines between these logical processers which will result in them being run on separate threads.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9E2AF-0012-4DB8-82A2-E19F352E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79" y="3835155"/>
            <a:ext cx="3074983" cy="4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0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400</TotalTime>
  <Words>409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Courier New</vt:lpstr>
      <vt:lpstr>Wingdings 2</vt:lpstr>
      <vt:lpstr>Quotable</vt:lpstr>
      <vt:lpstr>Golang</vt:lpstr>
      <vt:lpstr>Goroutines</vt:lpstr>
      <vt:lpstr>Goroutine Example</vt:lpstr>
      <vt:lpstr>Channels</vt:lpstr>
      <vt:lpstr>Channels Example</vt:lpstr>
      <vt:lpstr>Sync &amp; Sync/Atomic Packages</vt:lpstr>
      <vt:lpstr>Mutex Lock Example</vt:lpstr>
      <vt:lpstr>Wait Groups</vt:lpstr>
      <vt:lpstr>Parallelism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Matthew Fickbohm</dc:creator>
  <cp:lastModifiedBy>Matthew Fickbohm</cp:lastModifiedBy>
  <cp:revision>18</cp:revision>
  <dcterms:created xsi:type="dcterms:W3CDTF">2017-11-30T04:35:24Z</dcterms:created>
  <dcterms:modified xsi:type="dcterms:W3CDTF">2017-12-01T21:04:18Z</dcterms:modified>
</cp:coreProperties>
</file>