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339" r:id="rId2"/>
    <p:sldId id="352" r:id="rId3"/>
    <p:sldId id="424" r:id="rId4"/>
    <p:sldId id="448" r:id="rId5"/>
    <p:sldId id="442" r:id="rId6"/>
    <p:sldId id="443" r:id="rId7"/>
    <p:sldId id="454" r:id="rId8"/>
    <p:sldId id="455" r:id="rId9"/>
    <p:sldId id="456" r:id="rId10"/>
    <p:sldId id="447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41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0" autoAdjust="0"/>
  </p:normalViewPr>
  <p:slideViewPr>
    <p:cSldViewPr>
      <p:cViewPr>
        <p:scale>
          <a:sx n="100" d="100"/>
          <a:sy n="100" d="100"/>
        </p:scale>
        <p:origin x="-91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allowed just 1000 write</a:t>
            </a:r>
            <a:r>
              <a:rPr lang="en-US" baseline="0" dirty="0" smtClean="0"/>
              <a:t> operations per second, we could add almost 30 million scores per day. On one node of memory backend on my MacBook Air, the test suit of writing 100,000 random scores [in verified order] takes about 9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In-flight reads continue to read the old state of the sorted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Subsequent</a:t>
            </a:r>
            <a:r>
              <a:rPr lang="en-US" baseline="0" dirty="0" smtClean="0"/>
              <a:t> reads see the new state of the sorted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is 3 operations and writing is</a:t>
            </a:r>
            <a:r>
              <a:rPr lang="en-US" baseline="0" dirty="0" smtClean="0"/>
              <a:t> 6</a:t>
            </a:r>
            <a:r>
              <a:rPr lang="en-US" dirty="0" smtClean="0"/>
              <a:t> operations. Supports</a:t>
            </a:r>
            <a:r>
              <a:rPr lang="en-US" baseline="0" dirty="0" smtClean="0"/>
              <a:t> highly concurrent reads.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Prototype implements reading and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by finding the most recent manifest in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use the offset to find the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right page from the </a:t>
            </a:r>
            <a:r>
              <a:rPr lang="en-US" dirty="0" err="1" smtClean="0"/>
              <a:t>EntrySet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we find the </a:t>
            </a:r>
            <a:r>
              <a:rPr lang="en-US" baseline="0" dirty="0" err="1" smtClean="0"/>
              <a:t>EntrySet</a:t>
            </a:r>
            <a:r>
              <a:rPr lang="en-US" baseline="0" dirty="0" smtClean="0"/>
              <a:t> where the score belongs. </a:t>
            </a:r>
            <a:r>
              <a:rPr lang="en-US" dirty="0" smtClean="0"/>
              <a:t>Start by finding the most recent manifest in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use the lowest score to find the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right page from the </a:t>
            </a:r>
            <a:r>
              <a:rPr lang="en-US" dirty="0" err="1" smtClean="0"/>
              <a:t>EntrySet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EntrySet</a:t>
            </a:r>
            <a:r>
              <a:rPr lang="en-US" baseline="0" dirty="0" smtClean="0"/>
              <a:t> with a new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 new Manifest pointing to the new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MASSIVE DISTRIBUTED SORTED SET</a:t>
            </a:r>
            <a:endParaRPr lang="en-US" sz="2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PROFESSIONAL SERVICES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4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9339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lenfth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lenfth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11" idx="1"/>
          </p:cNvCxnSpPr>
          <p:nvPr/>
        </p:nvCxnSpPr>
        <p:spPr bwMode="auto">
          <a:xfrm flipH="1">
            <a:off x="38100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252891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lenfth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lenfth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38100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1905000" y="2895600"/>
            <a:ext cx="8382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2854266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 Back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lenfth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lenfth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752600" y="3276600"/>
            <a:ext cx="2133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800600" y="3048000"/>
            <a:ext cx="21336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483955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 Back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lenfth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lenfth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20" idx="1"/>
          </p:cNvCxnSpPr>
          <p:nvPr/>
        </p:nvCxnSpPr>
        <p:spPr bwMode="auto">
          <a:xfrm>
            <a:off x="1981200" y="2971800"/>
            <a:ext cx="7620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962400" y="3048000"/>
            <a:ext cx="19812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824069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>
                <a:latin typeface="Franklin Gothic Medium"/>
                <a:cs typeface="Franklin Gothic Medium"/>
              </a:rPr>
              <a:t>*) </a:t>
            </a:r>
            <a:r>
              <a:rPr lang="en-US" sz="6000" dirty="0" smtClean="0">
                <a:latin typeface="Franklin Gothic Medium"/>
                <a:cs typeface="Franklin Gothic Medium"/>
              </a:rPr>
              <a:t>Serialized Writes</a:t>
            </a:r>
            <a:r>
              <a:rPr lang="en-US" sz="6000" dirty="0" smtClean="0">
                <a:latin typeface="Franklin Gothic Medium"/>
                <a:cs typeface="Franklin Gothic Medium"/>
              </a:rPr>
              <a:t/>
            </a:r>
            <a:br>
              <a:rPr lang="en-US" sz="6000" dirty="0" smtClean="0">
                <a:latin typeface="Franklin Gothic Medium"/>
                <a:cs typeface="Franklin Gothic Medium"/>
              </a:rPr>
            </a:br>
            <a:r>
              <a:rPr lang="en-US" sz="6000" dirty="0" smtClean="0">
                <a:latin typeface="Franklin Gothic Medium"/>
                <a:cs typeface="Franklin Gothic Medium"/>
              </a:rPr>
              <a:t>*) </a:t>
            </a:r>
            <a:r>
              <a:rPr lang="en-US" sz="6000" dirty="0" smtClean="0">
                <a:latin typeface="Franklin Gothic Medium"/>
                <a:cs typeface="Franklin Gothic Medium"/>
              </a:rPr>
              <a:t>Concurrent Reads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382914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6000" dirty="0" smtClean="0">
                <a:latin typeface="Franklin Gothic Medium"/>
                <a:cs typeface="Franklin Gothic Medium"/>
              </a:rPr>
              <a:t>Proof of Concept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2979420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Future Work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/>
              <a:t>Production</a:t>
            </a:r>
            <a:br>
              <a:rPr lang="en-US" sz="6000" dirty="0" smtClean="0"/>
            </a:br>
            <a:r>
              <a:rPr lang="en-US" sz="2000" dirty="0" smtClean="0"/>
              <a:t>*) implement </a:t>
            </a:r>
            <a:r>
              <a:rPr lang="en-US" sz="2000" dirty="0"/>
              <a:t>deleting, </a:t>
            </a:r>
            <a:r>
              <a:rPr lang="en-US" sz="2000" dirty="0" smtClean="0"/>
              <a:t>updating</a:t>
            </a:r>
            <a:endParaRPr lang="en-US" sz="2000" dirty="0"/>
          </a:p>
          <a:p>
            <a:pPr algn="l"/>
            <a:r>
              <a:rPr lang="en-US" sz="2000" dirty="0" smtClean="0"/>
              <a:t>*) set </a:t>
            </a:r>
            <a:r>
              <a:rPr lang="en-US" sz="2000" dirty="0"/>
              <a:t>R/PR/PW correctly for HA </a:t>
            </a:r>
            <a:r>
              <a:rPr lang="en-US" sz="2000" dirty="0" smtClean="0"/>
              <a:t>reads</a:t>
            </a:r>
          </a:p>
          <a:p>
            <a:pPr algn="l"/>
            <a:r>
              <a:rPr lang="en-US" sz="2000" dirty="0" smtClean="0"/>
              <a:t>*) clean </a:t>
            </a:r>
            <a:r>
              <a:rPr lang="en-US" sz="2000" dirty="0"/>
              <a:t>up history after some period of </a:t>
            </a:r>
            <a:r>
              <a:rPr lang="en-US" sz="2000" dirty="0" smtClean="0"/>
              <a:t>time</a:t>
            </a:r>
            <a:endParaRPr lang="en-US" sz="2000" dirty="0"/>
          </a:p>
          <a:p>
            <a:pPr algn="l"/>
            <a:r>
              <a:rPr lang="en-US" sz="2000" dirty="0" smtClean="0"/>
              <a:t>*) fetch overlapping </a:t>
            </a:r>
            <a:r>
              <a:rPr lang="en-US" sz="2000" dirty="0" err="1" smtClean="0"/>
              <a:t>EntrySets</a:t>
            </a:r>
            <a:endParaRPr lang="en-US" sz="2000" dirty="0" smtClean="0"/>
          </a:p>
          <a:p>
            <a:pPr algn="l"/>
            <a:r>
              <a:rPr lang="en-US" sz="2000" dirty="0" smtClean="0"/>
              <a:t>*) optimize </a:t>
            </a:r>
            <a:r>
              <a:rPr lang="en-US" sz="2000" dirty="0" err="1"/>
              <a:t>TransactionLog</a:t>
            </a:r>
            <a:r>
              <a:rPr lang="en-US" sz="2000" dirty="0"/>
              <a:t> </a:t>
            </a:r>
            <a:r>
              <a:rPr lang="en-US" sz="2000" dirty="0" smtClean="0"/>
              <a:t>singleton</a:t>
            </a:r>
            <a:endParaRPr lang="en-US" sz="2000" dirty="0"/>
          </a:p>
          <a:p>
            <a:pPr algn="l"/>
            <a:r>
              <a:rPr lang="en-US" sz="2000" dirty="0" smtClean="0"/>
              <a:t>*) rotate </a:t>
            </a:r>
            <a:r>
              <a:rPr lang="en-US" sz="2000" dirty="0"/>
              <a:t>transaction logs</a:t>
            </a:r>
            <a:r>
              <a:rPr lang="en-US" sz="2000" dirty="0" smtClean="0"/>
              <a:t>?</a:t>
            </a:r>
            <a:endParaRPr lang="en-US" sz="2000" dirty="0"/>
          </a:p>
          <a:p>
            <a:pPr algn="l"/>
            <a:r>
              <a:rPr lang="en-US" sz="2000" dirty="0" smtClean="0"/>
              <a:t>*) scale </a:t>
            </a:r>
            <a:r>
              <a:rPr lang="en-US" sz="2000" dirty="0"/>
              <a:t>to billions with another manifest level</a:t>
            </a:r>
            <a:r>
              <a:rPr lang="en-US" sz="2000" dirty="0" smtClean="0"/>
              <a:t>?</a:t>
            </a:r>
            <a:endParaRPr lang="en-US" sz="2000" dirty="0"/>
          </a:p>
          <a:p>
            <a:pPr algn="l"/>
            <a:r>
              <a:rPr lang="en-US" sz="2000" dirty="0" smtClean="0"/>
              <a:t>*) implement </a:t>
            </a:r>
            <a:r>
              <a:rPr lang="en-US" sz="2000" dirty="0"/>
              <a:t>manifest as CRDT and ditch </a:t>
            </a:r>
            <a:r>
              <a:rPr lang="en-US" sz="2000" dirty="0" err="1"/>
              <a:t>TransactionLog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18195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12100" dirty="0" smtClean="0">
                <a:latin typeface="Franklin Gothic Medium"/>
                <a:cs typeface="Franklin Gothic Medium"/>
              </a:rPr>
              <a:t>Questions</a:t>
            </a:r>
            <a:endParaRPr lang="en-US" sz="121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350167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0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>
                <a:latin typeface="Franklin Gothic Medium"/>
                <a:cs typeface="Franklin Gothic Medium"/>
              </a:rPr>
              <a:t>*) </a:t>
            </a:r>
            <a:r>
              <a:rPr lang="en-US" sz="6000" dirty="0" smtClean="0">
                <a:latin typeface="Franklin Gothic Medium"/>
                <a:cs typeface="Franklin Gothic Medium"/>
              </a:rPr>
              <a:t>Serialized Writes</a:t>
            </a:r>
            <a:r>
              <a:rPr lang="en-US" sz="6000" dirty="0" smtClean="0">
                <a:latin typeface="Franklin Gothic Medium"/>
                <a:cs typeface="Franklin Gothic Medium"/>
              </a:rPr>
              <a:t/>
            </a:r>
            <a:br>
              <a:rPr lang="en-US" sz="6000" dirty="0" smtClean="0">
                <a:latin typeface="Franklin Gothic Medium"/>
                <a:cs typeface="Franklin Gothic Medium"/>
              </a:rPr>
            </a:br>
            <a:r>
              <a:rPr lang="en-US" sz="6000" dirty="0" smtClean="0">
                <a:latin typeface="Franklin Gothic Medium"/>
                <a:cs typeface="Franklin Gothic Medium"/>
              </a:rPr>
              <a:t>*) </a:t>
            </a:r>
            <a:r>
              <a:rPr lang="en-US" sz="6000" dirty="0" smtClean="0">
                <a:latin typeface="Franklin Gothic Medium"/>
                <a:cs typeface="Franklin Gothic Medium"/>
              </a:rPr>
              <a:t>Concurrent Reads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2704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3" idx="0"/>
          </p:cNvCxnSpPr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238391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176749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ound Single Corner Rectangle 6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 Single Corner Rectangle 7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 Single Corner Rectangle 8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800600" y="33528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05030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3" idx="0"/>
          </p:cNvCxnSpPr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619869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274325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err="1" smtClean="0"/>
              <a:t>lenfth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err="1"/>
              <a:t>lenfth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ound Single Corner Rectangle 6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 Single Corner Rectangle 7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 Single Corner Rectangle 8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800600" y="3048000"/>
            <a:ext cx="21336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542222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41183</TotalTime>
  <Pages>0</Pages>
  <Words>725</Words>
  <Characters>0</Characters>
  <Application>Microsoft Macintosh PowerPoint</Application>
  <PresentationFormat>On-screen Show (4:3)</PresentationFormat>
  <Lines>0</Lines>
  <Paragraphs>306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- Title Slide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Casey Rosenthal</cp:lastModifiedBy>
  <cp:revision>95</cp:revision>
  <dcterms:modified xsi:type="dcterms:W3CDTF">2013-07-15T04:07:35Z</dcterms:modified>
</cp:coreProperties>
</file>