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06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71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8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2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59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31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68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46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32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3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21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17E7-EAB1-470F-BE49-1514FBC944D2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2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249289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NUMPY</a:t>
            </a:r>
            <a:r>
              <a:rPr lang="zh-TW" altLang="en-US" dirty="0" smtClean="0"/>
              <a:t>技術報告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使用</a:t>
            </a:r>
            <a:r>
              <a:rPr lang="en-US" altLang="zh-TW" dirty="0" err="1" smtClean="0"/>
              <a:t>genfromtxt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方法生成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47667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3200" b="1" dirty="0"/>
              <a:t>崑山科技</a:t>
            </a:r>
            <a:r>
              <a:rPr lang="zh-TW" altLang="en-US" sz="3200" b="1" dirty="0" smtClean="0"/>
              <a:t>大學資</a:t>
            </a:r>
            <a:r>
              <a:rPr lang="zh-TW" altLang="en-US" sz="3200" b="1" dirty="0"/>
              <a:t>工所</a:t>
            </a:r>
          </a:p>
        </p:txBody>
      </p:sp>
      <p:sp>
        <p:nvSpPr>
          <p:cNvPr id="5" name="矩形 4"/>
          <p:cNvSpPr/>
          <p:nvPr/>
        </p:nvSpPr>
        <p:spPr>
          <a:xfrm>
            <a:off x="745177" y="1196752"/>
            <a:ext cx="5713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深度學習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課程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67744" y="4509120"/>
            <a:ext cx="3849960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報告人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0">
              <a:spcBef>
                <a:spcPct val="20000"/>
              </a:spcBef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指導恩師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龍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大大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spcBef>
                <a:spcPct val="20000"/>
              </a:spcBef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繳交日期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:2020.3.26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247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NUMPY</a:t>
            </a:r>
            <a:r>
              <a:rPr lang="zh-TW" altLang="en-US" dirty="0" smtClean="0"/>
              <a:t>生成 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技術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genfromtxt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方法生成 </a:t>
            </a:r>
            <a:r>
              <a:rPr lang="en-US" altLang="zh-TW" dirty="0" smtClean="0"/>
              <a:t>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genfromtxt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參數說明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genfromtxt</a:t>
            </a:r>
            <a:r>
              <a:rPr lang="en-US" altLang="zh-TW" dirty="0" smtClean="0"/>
              <a:t>()</a:t>
            </a:r>
            <a:r>
              <a:rPr lang="zh-TW" altLang="en-US" dirty="0" smtClean="0"/>
              <a:t>使用範例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5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NUMPY</a:t>
            </a:r>
            <a:r>
              <a:rPr lang="zh-TW" altLang="en-US" dirty="0" smtClean="0"/>
              <a:t>生成 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53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genfromtxt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方法生成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340768"/>
            <a:ext cx="3888432" cy="504056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重要性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使用時機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597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genfromtxt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參數說明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196752"/>
            <a:ext cx="799288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https://docs.scipy.org/doc/numpy/reference/generated/numpy.genfromtxt.html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1560" y="1772816"/>
            <a:ext cx="78306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/>
              <a:t>numpy.genfromtxt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fname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dtype</a:t>
            </a:r>
            <a:r>
              <a:rPr lang="en-US" altLang="zh-TW" sz="2800" dirty="0" smtClean="0"/>
              <a:t>=&lt;class 'float'&gt;, comments='#', delimiter=None, </a:t>
            </a:r>
            <a:r>
              <a:rPr lang="en-US" altLang="zh-TW" sz="2800" dirty="0" err="1" smtClean="0"/>
              <a:t>skip_header</a:t>
            </a:r>
            <a:r>
              <a:rPr lang="en-US" altLang="zh-TW" sz="2800" dirty="0" smtClean="0"/>
              <a:t>=0, </a:t>
            </a:r>
            <a:r>
              <a:rPr lang="en-US" altLang="zh-TW" sz="2800" dirty="0" err="1" smtClean="0"/>
              <a:t>skip_footer</a:t>
            </a:r>
            <a:r>
              <a:rPr lang="en-US" altLang="zh-TW" sz="2800" dirty="0" smtClean="0"/>
              <a:t>=0, converters=None, </a:t>
            </a:r>
            <a:r>
              <a:rPr lang="en-US" altLang="zh-TW" sz="2800" dirty="0" err="1" smtClean="0"/>
              <a:t>missing_values</a:t>
            </a:r>
            <a:r>
              <a:rPr lang="en-US" altLang="zh-TW" sz="2800" dirty="0" smtClean="0"/>
              <a:t>=None, </a:t>
            </a:r>
            <a:r>
              <a:rPr lang="en-US" altLang="zh-TW" sz="2800" dirty="0" err="1" smtClean="0"/>
              <a:t>filling_values</a:t>
            </a:r>
            <a:r>
              <a:rPr lang="en-US" altLang="zh-TW" sz="2800" dirty="0" smtClean="0"/>
              <a:t>=None, </a:t>
            </a:r>
            <a:r>
              <a:rPr lang="en-US" altLang="zh-TW" sz="2800" dirty="0" err="1" smtClean="0"/>
              <a:t>usecols</a:t>
            </a:r>
            <a:r>
              <a:rPr lang="en-US" altLang="zh-TW" sz="2800" dirty="0" smtClean="0"/>
              <a:t>=None, names=None, </a:t>
            </a:r>
            <a:r>
              <a:rPr lang="en-US" altLang="zh-TW" sz="2800" dirty="0" err="1" smtClean="0"/>
              <a:t>excludelist</a:t>
            </a:r>
            <a:r>
              <a:rPr lang="en-US" altLang="zh-TW" sz="2800" dirty="0" smtClean="0"/>
              <a:t>=None, </a:t>
            </a:r>
            <a:r>
              <a:rPr lang="en-US" altLang="zh-TW" sz="2800" dirty="0" err="1" smtClean="0"/>
              <a:t>deletechars</a:t>
            </a:r>
            <a:r>
              <a:rPr lang="en-US" altLang="zh-TW" sz="2800" dirty="0" smtClean="0"/>
              <a:t>=" !#$%&amp;'()*+, -./:;&lt;=&gt;?@[\]^{|}~", </a:t>
            </a:r>
            <a:r>
              <a:rPr lang="en-US" altLang="zh-TW" sz="2800" dirty="0" err="1" smtClean="0"/>
              <a:t>replace_space</a:t>
            </a:r>
            <a:r>
              <a:rPr lang="en-US" altLang="zh-TW" sz="2800" dirty="0" smtClean="0"/>
              <a:t>='_', </a:t>
            </a:r>
            <a:r>
              <a:rPr lang="en-US" altLang="zh-TW" sz="2800" dirty="0" err="1" smtClean="0"/>
              <a:t>autostrip</a:t>
            </a:r>
            <a:r>
              <a:rPr lang="en-US" altLang="zh-TW" sz="2800" dirty="0" smtClean="0"/>
              <a:t>=False, </a:t>
            </a:r>
            <a:r>
              <a:rPr lang="en-US" altLang="zh-TW" sz="2800" dirty="0" err="1" smtClean="0"/>
              <a:t>case_sensitive</a:t>
            </a:r>
            <a:r>
              <a:rPr lang="en-US" altLang="zh-TW" sz="2800" dirty="0" smtClean="0"/>
              <a:t>=True, </a:t>
            </a:r>
            <a:r>
              <a:rPr lang="en-US" altLang="zh-TW" sz="2800" dirty="0" err="1" smtClean="0"/>
              <a:t>defaultfmt</a:t>
            </a:r>
            <a:r>
              <a:rPr lang="en-US" altLang="zh-TW" sz="2800" dirty="0" smtClean="0"/>
              <a:t>='</a:t>
            </a:r>
            <a:r>
              <a:rPr lang="en-US" altLang="zh-TW" sz="2800" dirty="0" err="1" smtClean="0"/>
              <a:t>f%i</a:t>
            </a:r>
            <a:r>
              <a:rPr lang="en-US" altLang="zh-TW" sz="2800" dirty="0" smtClean="0"/>
              <a:t>', unpack=None, </a:t>
            </a:r>
            <a:r>
              <a:rPr lang="en-US" altLang="zh-TW" sz="2800" dirty="0" err="1" smtClean="0"/>
              <a:t>usemask</a:t>
            </a:r>
            <a:r>
              <a:rPr lang="en-US" altLang="zh-TW" sz="2800" dirty="0" smtClean="0"/>
              <a:t>=False, loose=True, </a:t>
            </a:r>
            <a:r>
              <a:rPr lang="en-US" altLang="zh-TW" sz="2800" dirty="0" err="1" smtClean="0"/>
              <a:t>invalid_raise</a:t>
            </a:r>
            <a:r>
              <a:rPr lang="en-US" altLang="zh-TW" sz="2800" dirty="0" smtClean="0"/>
              <a:t>=True, </a:t>
            </a:r>
            <a:r>
              <a:rPr lang="en-US" altLang="zh-TW" sz="2800" dirty="0" err="1" smtClean="0"/>
              <a:t>max_rows</a:t>
            </a:r>
            <a:r>
              <a:rPr lang="en-US" altLang="zh-TW" sz="2800" dirty="0" smtClean="0"/>
              <a:t>=None, encoding='bytes')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030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genfromtxt()</a:t>
            </a:r>
            <a:r>
              <a:rPr lang="zh-TW" altLang="en-US" smtClean="0"/>
              <a:t>參數說明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196752"/>
            <a:ext cx="799288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https://docs.scipy.org/doc/numpy/reference/generated/numpy.genfromtxt.html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60032" y="89972"/>
            <a:ext cx="1272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81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genfromtxt()</a:t>
            </a:r>
            <a:r>
              <a:rPr lang="zh-TW" altLang="en-US" smtClean="0"/>
              <a:t>參數說明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196752"/>
            <a:ext cx="799288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https://docs.scipy.org/doc/numpy/reference/generated/numpy.genfromtxt.html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777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genfromtxt()</a:t>
            </a:r>
            <a:r>
              <a:rPr lang="zh-TW" altLang="en-US" smtClean="0"/>
              <a:t>參數說明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196752"/>
            <a:ext cx="799288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https://docs.scipy.org/doc/numpy/reference/generated/numpy.genfromtxt.html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777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genfromtxt</a:t>
            </a:r>
            <a:r>
              <a:rPr lang="en-US" altLang="zh-TW" dirty="0" smtClean="0"/>
              <a:t>()</a:t>
            </a:r>
            <a:r>
              <a:rPr lang="zh-TW" altLang="en-US" dirty="0" smtClean="0"/>
              <a:t>使用範例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43808" y="1550695"/>
            <a:ext cx="439248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index   x  </a:t>
            </a:r>
            <a:r>
              <a:rPr lang="en-US" altLang="zh-TW" sz="2400" dirty="0" err="1" smtClean="0"/>
              <a:t>errx</a:t>
            </a:r>
            <a:r>
              <a:rPr lang="en-US" altLang="zh-TW" sz="2400" dirty="0" smtClean="0"/>
              <a:t>   y     </a:t>
            </a:r>
            <a:r>
              <a:rPr lang="en-US" altLang="zh-TW" sz="2400" dirty="0" err="1" smtClean="0"/>
              <a:t>erry</a:t>
            </a:r>
            <a:endParaRPr lang="en-US" altLang="zh-TW" sz="2400" dirty="0" smtClean="0"/>
          </a:p>
          <a:p>
            <a:r>
              <a:rPr lang="en-US" altLang="zh-TW" sz="2400" dirty="0" smtClean="0"/>
              <a:t># </a:t>
            </a:r>
            <a:r>
              <a:rPr lang="zh-TW" altLang="en-US" sz="2400" dirty="0" smtClean="0"/>
              <a:t>這是敘述</a:t>
            </a:r>
            <a:endParaRPr lang="en-US" altLang="zh-TW" sz="2400" dirty="0" smtClean="0"/>
          </a:p>
          <a:p>
            <a:r>
              <a:rPr lang="en-US" altLang="zh-TW" sz="2400" dirty="0" smtClean="0"/>
              <a:t>#    0   1.0  0.1      4.9   0.5</a:t>
            </a:r>
          </a:p>
          <a:p>
            <a:r>
              <a:rPr lang="en-US" altLang="zh-TW" sz="2400" dirty="0" smtClean="0"/>
              <a:t> 1  2.0   0.1    6.9  0.5</a:t>
            </a:r>
          </a:p>
          <a:p>
            <a:r>
              <a:rPr lang="en-US" altLang="zh-TW" sz="2400" dirty="0" smtClean="0"/>
              <a:t>2   3.0  0.1     9.0      0.5</a:t>
            </a:r>
          </a:p>
          <a:p>
            <a:r>
              <a:rPr lang="en-US" altLang="zh-TW" sz="2400" dirty="0" smtClean="0"/>
              <a:t>  3   4.0    0.1  11.1   0.6</a:t>
            </a:r>
          </a:p>
          <a:p>
            <a:r>
              <a:rPr lang="en-US" altLang="zh-TW" sz="2400" dirty="0" smtClean="0"/>
              <a:t>   4  5.0   0.1  13.2   0.6</a:t>
            </a:r>
          </a:p>
          <a:p>
            <a:r>
              <a:rPr lang="en-US" altLang="zh-TW" sz="2400" dirty="0" smtClean="0"/>
              <a:t> 5  6.0   0.2    15.2     0.8</a:t>
            </a:r>
          </a:p>
          <a:p>
            <a:r>
              <a:rPr lang="en-US" altLang="zh-TW" sz="2400" dirty="0" smtClean="0"/>
              <a:t>6 7.0 0.2  16.9    0.8</a:t>
            </a:r>
          </a:p>
          <a:p>
            <a:r>
              <a:rPr lang="en-US" altLang="zh-TW" sz="2400" dirty="0" smtClean="0"/>
              <a:t>  7  8.0  0.2     18.9      0.8</a:t>
            </a:r>
          </a:p>
          <a:p>
            <a:r>
              <a:rPr lang="en-US" altLang="zh-TW" sz="2400" dirty="0" smtClean="0"/>
              <a:t> 8    9.0   0.2  20.9   0.8</a:t>
            </a:r>
          </a:p>
          <a:p>
            <a:r>
              <a:rPr lang="en-US" altLang="zh-TW" sz="2400" dirty="0" smtClean="0"/>
              <a:t>9   10.0  0.2   22.8    0.8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39552" y="1196752"/>
            <a:ext cx="1791131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data.txt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5264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215</Words>
  <Application>Microsoft Office PowerPoint</Application>
  <PresentationFormat>如螢幕大小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NUMPY技術報告: 使用genfromtxt()方法生成 array</vt:lpstr>
      <vt:lpstr>Agenda</vt:lpstr>
      <vt:lpstr>NUMPY生成 array技術</vt:lpstr>
      <vt:lpstr>使用genfromtxt()方法生成 array</vt:lpstr>
      <vt:lpstr>genfromtxt()參數說明</vt:lpstr>
      <vt:lpstr>PowerPoint 簡報</vt:lpstr>
      <vt:lpstr>PowerPoint 簡報</vt:lpstr>
      <vt:lpstr>PowerPoint 簡報</vt:lpstr>
      <vt:lpstr>genfromtxt()使用範例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NUMPY技術報告: 使用genfromtxt()方法生成 array</dc:title>
  <dc:creator>I5302</dc:creator>
  <cp:lastModifiedBy>I5302</cp:lastModifiedBy>
  <cp:revision>3</cp:revision>
  <dcterms:created xsi:type="dcterms:W3CDTF">2020-03-26T06:43:50Z</dcterms:created>
  <dcterms:modified xsi:type="dcterms:W3CDTF">2020-03-26T07:03:36Z</dcterms:modified>
</cp:coreProperties>
</file>