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5A74-CF00-438B-B8AC-9DC496046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CEEBB-6F88-499D-A2A5-9E27DEAF2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C60E-3966-42C0-BC98-7AD43A91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000A-33C4-4C12-B663-66D929E8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50F93-C9C4-4CFE-A2B8-A0A621B4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6EE6-2B41-4752-873E-4DD4D9B1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24C9B-27A0-491A-B481-8D18CA864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2FBC-17F5-4ADF-8DC3-2754C010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471A-5EBF-4280-8A79-E2FC0E9A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09694-6AFE-439E-9382-D937A571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3DF9A-C5FF-4A1D-B5A4-191B78AE7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187C2-9100-48FA-9AA3-386ABD55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CF2C-AAAF-4E2B-8E13-BDDE203C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D6E9-9BD4-4E50-A4D3-1E7B76EB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CC55-0BCC-4A62-96FB-4F921D38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2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1EC8-CB30-4FA1-AD01-34E8FA52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8C26-450C-48C2-91B4-5A04BF39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78C4-8911-4D81-B234-37C8D8C3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BC01-12D7-47B1-AB61-9BCD33E1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F658-4AC3-45E1-9EB4-6A5E8E64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1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4FEF-D9EE-4F43-BA81-7BA21C66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9F1C7-CE91-4C19-BDD1-72690A2F9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F18A9-2551-4244-8F3C-AD92EF4D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9FDD-9F12-4D18-8E18-28BF7BE2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8F548-568C-433A-9249-23D1C7DB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560D-01BC-4D4C-9ED9-9ABC019F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A4F1-57FD-4CDB-9EFE-371A84782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837E6-A642-4794-A5D3-2669BAAF7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161C-0960-4F0E-B116-988DF077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CC242-8D3E-4F3D-A36F-10C2DB8D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F7CBD-9E2D-4C02-A981-868B9709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3C0E-586F-4895-932B-98861936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FCFF-446E-4FAD-BE27-2EF3C8FC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FB63A-3E95-4E1B-B35E-F374BC498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BE5B0-0D14-4024-9827-8312B26E7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83D-EDF0-4831-A3D5-864DFCCE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5A5BA-030D-46DF-BB8D-8DF9E2FD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63192-544E-47EC-88A8-B43E6F22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D763A-E01A-4FF9-AB8A-066E216A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21A6-898B-41F8-8167-B9C4056C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71A5E-C4E0-428F-9743-6616E6F9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AD304-C464-4A7C-A721-B69031CF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BC4D-A784-4177-82F6-D5302522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DC6A0-883D-41CB-A92B-37C78453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563B5-19E4-45FD-A903-3D255DD8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E1AF-2DA6-41C0-B0D8-35CD2934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ABD5-DCB5-4DA4-9D6C-BABFA70F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7E96-690C-4521-BB4A-6E3587C3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DD432-D48D-43B5-88A9-8CE1461C9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58441-8A8F-4C1A-8544-1652A892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1D512-954C-47D0-A77C-0B343DF1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1E83B-8AAC-48A6-955B-C75720F4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636A-315E-4BAB-8A50-0FF0491D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ED7E2-14A1-4355-B6A9-3401FCEC8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30057-0618-4BDB-B82E-3968BE275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8EF18-201A-4CE8-8A1B-E248C2D8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928E4-731C-4EEE-9F24-5C562015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BB38-0653-4321-88B6-8FAE8C77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EEE05-85E2-4599-92C0-305CFFC3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F2AE-B57F-4528-B50D-2D2871DC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FFEB-8554-4011-A631-EE768FBD3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72E7-F224-40F5-BC11-31F9EFEC638A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EA4C-774B-47E6-A031-0CEC08015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4E5A-5ED7-4C91-A12E-B2BE2E57D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7F6C-1720-4F08-910C-60236FF2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45EA-7039-42E8-8576-AA9542477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 Bit Binary Full Adder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8440A-5EE5-4986-9F24-4BCB3093E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Robotics 131 – Spring 2022 Online</a:t>
            </a:r>
          </a:p>
          <a:p>
            <a:r>
              <a:rPr lang="en-US" dirty="0"/>
              <a:t>Casey L. Raiford       27 March 2022</a:t>
            </a:r>
          </a:p>
        </p:txBody>
      </p:sp>
    </p:spTree>
    <p:extLst>
      <p:ext uri="{BB962C8B-B14F-4D97-AF65-F5344CB8AC3E}">
        <p14:creationId xmlns:p14="http://schemas.microsoft.com/office/powerpoint/2010/main" val="419523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BB127-505D-4F44-B8EA-3BA52BD77718}"/>
              </a:ext>
            </a:extLst>
          </p:cNvPr>
          <p:cNvSpPr txBox="1"/>
          <p:nvPr/>
        </p:nvSpPr>
        <p:spPr>
          <a:xfrm>
            <a:off x="245692" y="209179"/>
            <a:ext cx="9744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Create a circuit in Logisim that inputs two 4-bit binary numbers, adds them together, and then outputs the result of the addition operation.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931A7-FD38-419A-8D36-8487A675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6" y="1454167"/>
            <a:ext cx="12069867" cy="3949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51697B-E2AF-465F-8FAB-48ACE08A63B5}"/>
              </a:ext>
            </a:extLst>
          </p:cNvPr>
          <p:cNvSpPr txBox="1"/>
          <p:nvPr/>
        </p:nvSpPr>
        <p:spPr>
          <a:xfrm>
            <a:off x="322603" y="345913"/>
            <a:ext cx="10351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Provide several (8 or more) examples using different binary values and show the binary arithmetic to confirm your circuit is functioning correctly.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A3C86-0637-4896-9567-3F32517A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0" y="1116069"/>
            <a:ext cx="3191435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BE962B-2D74-44EA-9B3C-74C3CB960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46" y="1068444"/>
            <a:ext cx="3476625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5E9D9A-0031-43F6-A8DA-3C51DC05D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542" y="1039869"/>
            <a:ext cx="3505200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A66BD8-F977-45E7-868A-425957BEC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03" y="3429000"/>
            <a:ext cx="3329772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2B6803-8B32-4C5B-B86B-C09174007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646" y="3429000"/>
            <a:ext cx="3476625" cy="1840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BA14BA-D8E3-4144-BE41-6B6797425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542" y="3429000"/>
            <a:ext cx="350520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424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51697B-E2AF-465F-8FAB-48ACE08A63B5}"/>
              </a:ext>
            </a:extLst>
          </p:cNvPr>
          <p:cNvSpPr txBox="1"/>
          <p:nvPr/>
        </p:nvSpPr>
        <p:spPr>
          <a:xfrm>
            <a:off x="322603" y="345913"/>
            <a:ext cx="1035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More sample illustrations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7F2A2-4ADE-49B6-918E-00BD27C7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4" y="1350992"/>
            <a:ext cx="3070067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0BE99B-0ED0-4C93-8BC7-FE08F21C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73" y="1350992"/>
            <a:ext cx="3300761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B2B15-1685-4F0C-88DD-3F2536428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986" y="1350992"/>
            <a:ext cx="3486150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3E63F3-579B-497D-994E-87F772AE0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54" y="3815539"/>
            <a:ext cx="3070067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44F980-638E-4BF3-96A1-AD205FC3E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673" y="3815540"/>
            <a:ext cx="3300761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1858BF-53E4-4EF9-A619-D5A8128D9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9986" y="3853639"/>
            <a:ext cx="349567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3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4BEA1-5E06-443F-B25D-EC4B48B2E761}"/>
              </a:ext>
            </a:extLst>
          </p:cNvPr>
          <p:cNvSpPr txBox="1"/>
          <p:nvPr/>
        </p:nvSpPr>
        <p:spPr>
          <a:xfrm>
            <a:off x="339695" y="349445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Truth Table lines 1-34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C5EBF2-A120-4A18-93A8-DFBB447F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06" y="872159"/>
            <a:ext cx="7041387" cy="56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4BEA1-5E06-443F-B25D-EC4B48B2E761}"/>
              </a:ext>
            </a:extLst>
          </p:cNvPr>
          <p:cNvSpPr txBox="1"/>
          <p:nvPr/>
        </p:nvSpPr>
        <p:spPr>
          <a:xfrm>
            <a:off x="339695" y="349445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Truth Table lines 35-68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0B2FB-9E6E-4DE4-9CFE-FCA0CF67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83" y="829871"/>
            <a:ext cx="6208834" cy="538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4BEA1-5E06-443F-B25D-EC4B48B2E761}"/>
              </a:ext>
            </a:extLst>
          </p:cNvPr>
          <p:cNvSpPr txBox="1"/>
          <p:nvPr/>
        </p:nvSpPr>
        <p:spPr>
          <a:xfrm>
            <a:off x="339695" y="349445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Truth Table lines 69-103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9DF6E-B2FA-47D8-9D88-FE1821BC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8" y="818837"/>
            <a:ext cx="6552723" cy="56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7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4BEA1-5E06-443F-B25D-EC4B48B2E761}"/>
              </a:ext>
            </a:extLst>
          </p:cNvPr>
          <p:cNvSpPr txBox="1"/>
          <p:nvPr/>
        </p:nvSpPr>
        <p:spPr>
          <a:xfrm>
            <a:off x="339695" y="349445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Truth Table lines 104-138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67E32-DEE1-4AD9-A71B-94EDBE99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00" y="878354"/>
            <a:ext cx="6332799" cy="56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4BEA1-5E06-443F-B25D-EC4B48B2E761}"/>
              </a:ext>
            </a:extLst>
          </p:cNvPr>
          <p:cNvSpPr txBox="1"/>
          <p:nvPr/>
        </p:nvSpPr>
        <p:spPr>
          <a:xfrm>
            <a:off x="339695" y="349445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Truth Table lines 139-173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5BBFD-3E24-4D46-ABA9-14344194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86" y="931491"/>
            <a:ext cx="6486428" cy="54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9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4BEA1-5E06-443F-B25D-EC4B48B2E761}"/>
              </a:ext>
            </a:extLst>
          </p:cNvPr>
          <p:cNvSpPr txBox="1"/>
          <p:nvPr/>
        </p:nvSpPr>
        <p:spPr>
          <a:xfrm>
            <a:off x="339695" y="349445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Truth Table lines 174-207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FD282-F0BC-4A34-A061-C653CD7D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71" y="923878"/>
            <a:ext cx="6615458" cy="55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0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4BEA1-5E06-443F-B25D-EC4B48B2E761}"/>
              </a:ext>
            </a:extLst>
          </p:cNvPr>
          <p:cNvSpPr txBox="1"/>
          <p:nvPr/>
        </p:nvSpPr>
        <p:spPr>
          <a:xfrm>
            <a:off x="339695" y="349445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Truth Table lines 208-240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A7129-6138-4DD4-A65A-2324078B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80" y="1025495"/>
            <a:ext cx="6345239" cy="52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7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4BEA1-5E06-443F-B25D-EC4B48B2E761}"/>
              </a:ext>
            </a:extLst>
          </p:cNvPr>
          <p:cNvSpPr txBox="1"/>
          <p:nvPr/>
        </p:nvSpPr>
        <p:spPr>
          <a:xfrm>
            <a:off x="339695" y="349445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Truth Table lines 241-256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264D3-8E02-451F-8D84-D3824812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733461"/>
            <a:ext cx="8181975" cy="405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21651-FFD4-4A4F-B794-EA6CBF258129}"/>
              </a:ext>
            </a:extLst>
          </p:cNvPr>
          <p:cNvSpPr txBox="1"/>
          <p:nvPr/>
        </p:nvSpPr>
        <p:spPr>
          <a:xfrm>
            <a:off x="215900" y="6377750"/>
            <a:ext cx="3578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It reads 258, but that count includes the two header rows</a:t>
            </a:r>
          </a:p>
        </p:txBody>
      </p:sp>
    </p:spTree>
    <p:extLst>
      <p:ext uri="{BB962C8B-B14F-4D97-AF65-F5344CB8AC3E}">
        <p14:creationId xmlns:p14="http://schemas.microsoft.com/office/powerpoint/2010/main" val="33941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139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4 Bit Binary Full Adder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raiford</dc:creator>
  <cp:lastModifiedBy>casey raiford</cp:lastModifiedBy>
  <cp:revision>8</cp:revision>
  <dcterms:created xsi:type="dcterms:W3CDTF">2022-03-27T14:05:50Z</dcterms:created>
  <dcterms:modified xsi:type="dcterms:W3CDTF">2022-03-27T22:43:00Z</dcterms:modified>
</cp:coreProperties>
</file>