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D03AE-9E5F-4B34-ADBF-9F41C1464FCF}" v="166" dt="2019-11-26T22:17:44.061"/>
    <p1510:client id="{3C3CCBBA-1957-A192-ECCE-AA32FCA305A5}" v="1013" dt="2019-11-26T16:43:05.827"/>
    <p1510:client id="{8227BFF8-C87A-4BE7-B5B1-69A2F8D224AA}" v="54" dt="2019-12-03T21:51:01.117"/>
    <p1510:client id="{B38B9F4D-ACBB-3F4B-28FD-C03E312B7E1D}" v="416" dt="2019-12-03T01:30:55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9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76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25E9F4D-638F-4AAC-AB31-D1CCAA84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852" y="451431"/>
            <a:ext cx="7760897" cy="63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D023AC-62C2-42A6-8F47-1B13E93F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5F3F3BDE-2140-489D-8253-04148340C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BB0DEC0A-0272-4DAC-8198-CAE231F26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465D358-7F51-49C1-B8D7-E4B47CBD6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601831D6-EF1B-4BD3-880F-9E95AF1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1140846-64D9-452C-B0E4-F3E4E3D2F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CFA9266-C641-497C-AAFE-359C3CB1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0E4AADC-36C2-4D7F-95C4-0FFE9129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58CB9C53-A3EF-46B8-827F-F9BA4D44D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044DE8F-DD7B-46F5-B6E0-CC1EF5972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FB551BB-A1CB-4EB2-9476-1919E3AEF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A0B5AA31-6CA8-48E4-AB3A-D27C72861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2242CAF-53F4-47AD-8DE5-FAD9D6E3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23B1CF-992B-455E-80B8-A03C1F9E5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3621E401-BCCC-4591-AFB6-FF4F6F0CF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6FEBA9B-2268-4ED8-9FCF-90577FC4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5D43026A-1267-4751-BD09-0342C4E35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1F886CD-A0B6-4915-AC4E-577FFCDA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F8DB4C85-08BA-4299-B81B-EEC8C6807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97DAFC9B-7A51-40C4-98A7-C3866A0E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697E377-0BD7-4269-8083-39DE597A8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A30A0322-A443-45F4-92DE-33E897D0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AA857B57-CB48-4CB3-AEB4-ED95BB41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CFAA585E-8C81-4993-B1A5-722B92E2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F385A8F0-B4E5-4E4F-8CB7-52232701C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70B92A0-E4C8-4624-9B4C-DF4D2901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92DF2-D2F9-452E-8E4F-5103B4D23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F3A25E16-3875-437D-82D3-450FCD0AB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AF88C-8311-4FB5-AD21-6D6B87F4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22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Criado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sobre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 a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ideia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hospitalar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lúdica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, o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doce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como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medicina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alopática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260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60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Trazendo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experiência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 que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promova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sensações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por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todos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sentidos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2">
                    <a:lumMod val="75000"/>
                  </a:schemeClr>
                </a:solidFill>
              </a:rPr>
              <a:t>humanos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260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60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60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b="1" err="1">
                <a:solidFill>
                  <a:schemeClr val="tx2">
                    <a:lumMod val="75000"/>
                  </a:schemeClr>
                </a:solidFill>
              </a:rPr>
              <a:t>Delicie</a:t>
            </a:r>
            <a:r>
              <a:rPr lang="en-US" sz="2600" b="1">
                <a:solidFill>
                  <a:schemeClr val="tx2">
                    <a:lumMod val="75000"/>
                  </a:schemeClr>
                </a:solidFill>
              </a:rPr>
              <a:t>-se, cure-se, </a:t>
            </a:r>
            <a:r>
              <a:rPr lang="en-US" sz="2600" b="1" err="1">
                <a:solidFill>
                  <a:schemeClr val="tx2">
                    <a:lumMod val="75000"/>
                  </a:schemeClr>
                </a:solidFill>
              </a:rPr>
              <a:t>derreta</a:t>
            </a:r>
            <a:r>
              <a:rPr lang="en-US" sz="2600" b="1">
                <a:solidFill>
                  <a:schemeClr val="tx2">
                    <a:lumMod val="75000"/>
                  </a:schemeClr>
                </a:solidFill>
              </a:rPr>
              <a:t>-se.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food, fruit, flower&#10;&#10;Description generated with very high confidence">
            <a:extLst>
              <a:ext uri="{FF2B5EF4-FFF2-40B4-BE49-F238E27FC236}">
                <a16:creationId xmlns:a16="http://schemas.microsoft.com/office/drawing/2014/main" id="{CB52A0AC-2662-46CA-9F89-C3326870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3" y="1267541"/>
            <a:ext cx="7218218" cy="58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D4A7-7DF1-4726-92B8-0D28F690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77" y="1224821"/>
            <a:ext cx="9601200" cy="45770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/>
              <a:t>NOSSOS VALORES</a:t>
            </a:r>
            <a:r>
              <a:rPr lang="en-US" sz="2800">
                <a:ea typeface="+mj-lt"/>
                <a:cs typeface="+mj-lt"/>
              </a:rPr>
              <a:t> </a:t>
            </a:r>
            <a:br>
              <a:rPr lang="en-US" sz="2800">
                <a:latin typeface="Franklin Gothic Book"/>
                <a:cs typeface="Times New Roman"/>
              </a:rPr>
            </a:br>
            <a: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  <a:t>CONSCIÊNCIA SOCIOAMBIENTAL;</a:t>
            </a:r>
            <a:br>
              <a:rPr lang="en-US" sz="2400">
                <a:latin typeface="Franklin Gothic Book"/>
                <a:cs typeface="Times New Roman"/>
              </a:rPr>
            </a:br>
            <a: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  <a:t>EMPATIA;</a:t>
            </a:r>
            <a:br>
              <a:rPr lang="en-US" sz="2400">
                <a:latin typeface="Franklin Gothic Book"/>
                <a:cs typeface="Times New Roman"/>
              </a:rPr>
            </a:br>
            <a: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  <a:t>ÉTICA.</a:t>
            </a:r>
            <a:br>
              <a:rPr lang="en-US" sz="2400">
                <a:latin typeface="Franklin Gothic Book"/>
                <a:cs typeface="Times New Roman"/>
              </a:rPr>
            </a:br>
            <a:br>
              <a:rPr lang="en-US" sz="2400">
                <a:latin typeface="Franklin Gothic Book"/>
                <a:cs typeface="Times New Roman"/>
              </a:rPr>
            </a:br>
            <a:br>
              <a:rPr lang="en-US" sz="2400">
                <a:latin typeface="Franklin Gothic Book"/>
                <a:cs typeface="Times New Roman"/>
              </a:rPr>
            </a:br>
            <a:r>
              <a:rPr lang="en-US">
                <a:solidFill>
                  <a:schemeClr val="tx1"/>
                </a:solidFill>
                <a:latin typeface="Franklin Gothic Book"/>
                <a:cs typeface="Times New Roman"/>
              </a:rPr>
              <a:t>NOSSA MISSÃO</a:t>
            </a:r>
            <a:br>
              <a:rPr lang="en-US">
                <a:solidFill>
                  <a:schemeClr val="tx1"/>
                </a:solidFill>
                <a:latin typeface="Franklin Gothic Book"/>
                <a:cs typeface="Times New Roman"/>
              </a:rPr>
            </a:br>
            <a: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  <a:t>COMPROMETIMENTO EM FORNECER E PRODUZIR DOCES COM ALTO PADRÃO DE QUALIDADE.</a:t>
            </a:r>
            <a:b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</a:br>
            <a:r>
              <a:rPr lang="en-US" sz="2400">
                <a:solidFill>
                  <a:schemeClr val="tx1"/>
                </a:solidFill>
                <a:latin typeface="Franklin Gothic Book"/>
                <a:cs typeface="Times New Roman"/>
              </a:rPr>
              <a:t>PROPORCIONAR UMA EXPERIÊNCIA ÚNICA AOS NOSSOS CLIENTES E COLABORADORES.</a:t>
            </a:r>
            <a:br>
              <a:rPr lang="en-US" sz="2800">
                <a:latin typeface="Franklin Gothic Book"/>
                <a:cs typeface="Times New Roman"/>
              </a:rPr>
            </a:br>
            <a:br>
              <a:rPr lang="en-US" sz="2800">
                <a:latin typeface="F"/>
                <a:cs typeface="Times New Roman"/>
              </a:rPr>
            </a:br>
            <a:endParaRPr lang="en-US" sz="2800">
              <a:latin typeface="F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9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373A-33C6-4DAE-A06F-933D2848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50769" cy="25668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RAMO DE ATUAÇÃO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Alimentício</a:t>
            </a:r>
            <a:r>
              <a:rPr lang="en-US" dirty="0"/>
              <a:t> &gt; </a:t>
            </a:r>
            <a:r>
              <a:rPr lang="en-US" dirty="0" err="1"/>
              <a:t>Vertente</a:t>
            </a:r>
            <a:r>
              <a:rPr lang="en-US" dirty="0"/>
              <a:t> de </a:t>
            </a:r>
            <a:r>
              <a:rPr lang="en-US" dirty="0" err="1"/>
              <a:t>sobremesas</a:t>
            </a:r>
            <a:r>
              <a:rPr lang="en-US" dirty="0"/>
              <a:t> &gt; </a:t>
            </a:r>
            <a:r>
              <a:rPr lang="en-US" dirty="0" err="1"/>
              <a:t>Foco</a:t>
            </a:r>
            <a:r>
              <a:rPr lang="en-US" dirty="0"/>
              <a:t> principal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doces</a:t>
            </a:r>
            <a:r>
              <a:rPr lang="en-US" dirty="0"/>
              <a:t> e </a:t>
            </a:r>
            <a:r>
              <a:rPr lang="en-US" dirty="0" err="1"/>
              <a:t>guloseimas</a:t>
            </a:r>
            <a:r>
              <a:rPr lang="en-US" dirty="0"/>
              <a:t> “one bite”.</a:t>
            </a:r>
            <a:br>
              <a:rPr lang="en-US" sz="2800" dirty="0">
                <a:latin typeface="Franklin Gothic Book"/>
                <a:ea typeface="+mj-lt"/>
                <a:cs typeface="+mj-lt"/>
              </a:rPr>
            </a:br>
            <a:endParaRPr lang="en-US" sz="2800">
              <a:latin typeface="Franklin Gothic Book"/>
            </a:endParaRPr>
          </a:p>
        </p:txBody>
      </p:sp>
      <p:pic>
        <p:nvPicPr>
          <p:cNvPr id="5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70B07AFF-7052-4F1C-8FF4-828BC0A1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7" y="2276543"/>
            <a:ext cx="8783781" cy="71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32D8-AD6E-4464-9009-3C24F9D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242" y="-668024"/>
            <a:ext cx="9601200" cy="42175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           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QUEM SOMOS?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NÓS SOMOS UMA LOJA ONLINE QUE FUTURAMENTE PROCURA-SE EXPANDIR PARA LOJA FÍSICA.</a:t>
            </a:r>
            <a:br>
              <a:rPr lang="en-US" sz="2400" dirty="0"/>
            </a:br>
            <a:r>
              <a:rPr lang="en-US" sz="2400" dirty="0"/>
              <a:t>TRABALHAMOS COM A VENDA DE DOCES E FORNECIMENTO DE MARCAS NACIONAIS E IMPORTADAS.</a:t>
            </a:r>
            <a:br>
              <a:rPr lang="en-US" dirty="0"/>
            </a:br>
            <a:endParaRPr lang="en-US"/>
          </a:p>
        </p:txBody>
      </p:sp>
      <p:pic>
        <p:nvPicPr>
          <p:cNvPr id="5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6D53443B-302A-4389-9A39-51842AC9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73" y="2375907"/>
            <a:ext cx="8839198" cy="71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55A28D9-E151-47FC-B84D-D9610D063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4ECFCDB-83FB-4F5C-B114-156BD67F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496F9AF8-17C5-4132-AA76-4F67D8BF4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53E7A77-FF5C-4558-81CC-0B0EDC08F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FA6541F-DB3A-44F2-984C-7167E919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59AE21FE-824E-4977-8A96-CABE4D18F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993BFD78-1A04-426D-9123-7FB3B1B5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697029EE-553B-47C2-8782-A5CC7C9A2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C08902C-10C5-4E43-84D7-2C1998EB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4403B013-8CA9-497F-A644-128BF98BC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731B95B8-54A8-4028-BC41-888C1389B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002B5042-567E-4AD6-B2BC-02F600BE3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3B674E68-B9BF-431C-B24A-76CD09E7A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8AC462-B596-49AF-ACBF-8E851D4DA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5C44928B-D175-4CF5-A0F6-EF03F0F81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7D23FC46-F390-43D6-B697-25183D48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2D25180D-7ADA-45FE-8151-55A55C129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D23EB0E5-FE56-437C-A4C1-7F118BAF7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A1FC622-62D0-4463-A50F-5D0088803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F2B1AFF-4B85-4924-A0A4-CD6886953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4F117DA4-B0EA-4519-BED3-2B390672B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EA1D43D-23CE-435F-A288-C36FEA28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6736985C-E954-490B-BFD3-D0A707DF0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34EC8BB-380B-487F-80F2-B2691702E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0490235-27DD-43DC-A88A-FAB328C0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0D425E2A-DD78-4052-A976-20CB34C8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495CD16-BB01-4344-A81F-9C8E8F2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Freeform 11">
            <a:extLst>
              <a:ext uri="{FF2B5EF4-FFF2-40B4-BE49-F238E27FC236}">
                <a16:creationId xmlns:a16="http://schemas.microsoft.com/office/drawing/2014/main" id="{567FD93A-AFA0-4A02-8037-64C5A2B3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06FF0359-5066-4F90-9038-F93A70B2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E7FAF66-9A5B-43BD-9838-D3DC11353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7" r="1985" b="1"/>
          <a:stretch/>
        </p:blipFill>
        <p:spPr>
          <a:xfrm>
            <a:off x="643467" y="640080"/>
            <a:ext cx="5303959" cy="5252773"/>
          </a:xfrm>
          <a:prstGeom prst="rect">
            <a:avLst/>
          </a:prstGeom>
        </p:spPr>
      </p:pic>
      <p:pic>
        <p:nvPicPr>
          <p:cNvPr id="78" name="Picture 78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425E9F4D-638F-4AAC-AB31-D1CCAA845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61" b="-3"/>
          <a:stretch/>
        </p:blipFill>
        <p:spPr>
          <a:xfrm>
            <a:off x="6269159" y="640079"/>
            <a:ext cx="5303959" cy="5252773"/>
          </a:xfrm>
          <a:prstGeom prst="rect">
            <a:avLst/>
          </a:prstGeom>
        </p:spPr>
      </p:pic>
      <p:sp>
        <p:nvSpPr>
          <p:cNvPr id="117" name="Freeform 11">
            <a:extLst>
              <a:ext uri="{FF2B5EF4-FFF2-40B4-BE49-F238E27FC236}">
                <a16:creationId xmlns:a16="http://schemas.microsoft.com/office/drawing/2014/main" id="{92FDD37D-02BF-479A-BC17-F911BEA8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F9DBCE5-2A0D-4132-9400-C1A905E7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190A0C-390B-418A-9335-DCD0FD830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C492-BED5-4D00-AC42-2A4D09C2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47" y="679870"/>
            <a:ext cx="3778870" cy="3943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FEFFFF"/>
                </a:solidFill>
              </a:rPr>
              <a:t>DIFERENCIAL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>
                <a:solidFill>
                  <a:srgbClr val="FEFFFF"/>
                </a:solidFill>
              </a:rPr>
              <a:t>NÓS TRABALHAMOS COM BOX PERSONALIZADOS E DIVULGANDO DOCES NACIONAIS E IMPORTADOS.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A868EC83-FF48-45B4-B4C3-D25755DB4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3" descr="A picture containing food, room&#10;&#10;Description generated with very high confidence">
            <a:extLst>
              <a:ext uri="{FF2B5EF4-FFF2-40B4-BE49-F238E27FC236}">
                <a16:creationId xmlns:a16="http://schemas.microsoft.com/office/drawing/2014/main" id="{25DE4842-DFD0-40A3-9F1C-D23564E8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62" y="-499074"/>
            <a:ext cx="5131751" cy="5131751"/>
          </a:xfrm>
          <a:prstGeom prst="rect">
            <a:avLst/>
          </a:prstGeom>
        </p:spPr>
      </p:pic>
      <p:pic>
        <p:nvPicPr>
          <p:cNvPr id="5" name="Picture 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D809BA0E-2909-473B-9048-5A4DDDA2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9" y="4127740"/>
            <a:ext cx="2743200" cy="2743200"/>
          </a:xfrm>
          <a:prstGeom prst="rect">
            <a:avLst/>
          </a:prstGeom>
        </p:spPr>
      </p:pic>
      <p:pic>
        <p:nvPicPr>
          <p:cNvPr id="7" name="Picture 2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BC11F856-9884-4A7C-A8D4-350F7748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23" y="3265098"/>
            <a:ext cx="2743200" cy="2743200"/>
          </a:xfrm>
          <a:prstGeom prst="rect">
            <a:avLst/>
          </a:prstGeom>
        </p:spPr>
      </p:pic>
      <p:pic>
        <p:nvPicPr>
          <p:cNvPr id="35" name="Picture 3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B4163136-F45B-49AA-BA97-AB6746D2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136" y="241683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D023AC-62C2-42A6-8F47-1B13E93F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5F3F3BDE-2140-489D-8253-04148340C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BB0DEC0A-0272-4DAC-8198-CAE231F26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465D358-7F51-49C1-B8D7-E4B47CBD6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601831D6-EF1B-4BD3-880F-9E95AF1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1140846-64D9-452C-B0E4-F3E4E3D2F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CFA9266-C641-497C-AAFE-359C3CB1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0E4AADC-36C2-4D7F-95C4-0FFE9129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58CB9C53-A3EF-46B8-827F-F9BA4D44D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2044DE8F-DD7B-46F5-B6E0-CC1EF5972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BFB551BB-A1CB-4EB2-9476-1919E3AEF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A0B5AA31-6CA8-48E4-AB3A-D27C72861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2242CAF-53F4-47AD-8DE5-FAD9D6E3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23B1CF-992B-455E-80B8-A03C1F9E5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3621E401-BCCC-4591-AFB6-FF4F6F0CF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6FEBA9B-2268-4ED8-9FCF-90577FC4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5D43026A-1267-4751-BD09-0342C4E35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1F886CD-A0B6-4915-AC4E-577FFCDA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F8DB4C85-08BA-4299-B81B-EEC8C6807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97DAFC9B-7A51-40C4-98A7-C3866A0E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697E377-0BD7-4269-8083-39DE597A8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A30A0322-A443-45F4-92DE-33E897D0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AA857B57-CB48-4CB3-AEB4-ED95BB41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CFAA585E-8C81-4993-B1A5-722B92E2D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F385A8F0-B4E5-4E4F-8CB7-52232701C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70B92A0-E4C8-4624-9B4C-DF4D2901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92DF2-D2F9-452E-8E4F-5103B4D23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F3A25E16-3875-437D-82D3-450FCD0AB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lumMod val="95000"/>
              <a:lumOff val="5000"/>
              <a:alpha val="3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22034-E3F5-4E10-879A-DCCD4099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solidFill>
                  <a:srgbClr val="FFFF00"/>
                </a:solidFill>
              </a:rPr>
              <a:t>Não</a:t>
            </a:r>
            <a:r>
              <a:rPr lang="en-US" sz="5400">
                <a:solidFill>
                  <a:srgbClr val="FFFF00"/>
                </a:solidFill>
              </a:rPr>
              <a:t> </a:t>
            </a:r>
            <a:r>
              <a:rPr lang="en-US" sz="5400" err="1">
                <a:solidFill>
                  <a:srgbClr val="FFFF00"/>
                </a:solidFill>
              </a:rPr>
              <a:t>sirva</a:t>
            </a:r>
            <a:r>
              <a:rPr lang="en-US" sz="5400">
                <a:solidFill>
                  <a:srgbClr val="FFFF00"/>
                </a:solidFill>
              </a:rPr>
              <a:t> </a:t>
            </a:r>
            <a:r>
              <a:rPr lang="en-US" sz="5400" err="1">
                <a:solidFill>
                  <a:srgbClr val="FFFF00"/>
                </a:solidFill>
              </a:rPr>
              <a:t>apenas</a:t>
            </a:r>
            <a:r>
              <a:rPr lang="en-US" sz="5400">
                <a:solidFill>
                  <a:srgbClr val="FFFF00"/>
                </a:solidFill>
              </a:rPr>
              <a:t> comida,</a:t>
            </a:r>
          </a:p>
          <a:p>
            <a:r>
              <a:rPr lang="en-US" sz="5400">
                <a:solidFill>
                  <a:srgbClr val="FFFF00"/>
                </a:solidFill>
              </a:rPr>
              <a:t>Sirva </a:t>
            </a:r>
            <a:r>
              <a:rPr lang="en-US" sz="5400" err="1">
                <a:solidFill>
                  <a:srgbClr val="FFFF00"/>
                </a:solidFill>
              </a:rPr>
              <a:t>experiência</a:t>
            </a:r>
            <a:r>
              <a:rPr lang="en-US" sz="540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3" name="Picture 3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C9A7B3A8-4428-4E41-A03F-F3D9C2D7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69323"/>
            <a:ext cx="5818909" cy="47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7C56-C8DD-415B-8F5B-834222CF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21" y="616105"/>
            <a:ext cx="9601200" cy="3103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/>
              <a:t>TRABALHO ELABORADO POR: </a:t>
            </a:r>
            <a:br>
              <a:rPr lang="en-US" sz="3600"/>
            </a:br>
            <a:br>
              <a:rPr lang="en-US" sz="3600"/>
            </a:br>
            <a:br>
              <a:rPr lang="en-US" sz="3600"/>
            </a:br>
            <a:r>
              <a:rPr lang="en-US" sz="3600"/>
              <a:t>CLARA BARALDI CORREA</a:t>
            </a:r>
            <a:br>
              <a:rPr lang="en-US" sz="3600"/>
            </a:br>
            <a:r>
              <a:rPr lang="en-US" sz="3600"/>
              <a:t>FERNANDA SPINELLI LOPES TAVARES</a:t>
            </a:r>
            <a:br>
              <a:rPr lang="en-US"/>
            </a:br>
            <a:br>
              <a:rPr lang="en-US"/>
            </a:br>
            <a:r>
              <a:rPr lang="en-US"/>
              <a:t>OBRIGADA!</a:t>
            </a:r>
          </a:p>
        </p:txBody>
      </p:sp>
      <p:pic>
        <p:nvPicPr>
          <p:cNvPr id="3" name="Picture 3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BB4B1285-A453-4DFA-A265-D5028F16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09" y="410787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30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PowerPoint Presentation</vt:lpstr>
      <vt:lpstr>Criado sobre a ideia hospitalar lúdica, o doce como uma medicina alopática;  Trazendo uma experiência que promova sensações por todos os sentidos humanos;   Delicie-se, cure-se, derreta-se.</vt:lpstr>
      <vt:lpstr>NOSSOS VALORES  CONSCIÊNCIA SOCIOAMBIENTAL; EMPATIA; ÉTICA.   NOSSA MISSÃO COMPROMETIMENTO EM FORNECER E PRODUZIR DOCES COM ALTO PADRÃO DE QUALIDADE. PROPORCIONAR UMA EXPERIÊNCIA ÚNICA AOS NOSSOS CLIENTES E COLABORADORES.  </vt:lpstr>
      <vt:lpstr>RAMO DE ATUAÇÃO  Alimentício &gt; Vertente de sobremesas &gt; Foco principal em doces e guloseimas “one bite”. </vt:lpstr>
      <vt:lpstr>               QUEM SOMOS?  NÓS SOMOS UMA LOJA ONLINE QUE FUTURAMENTE PROCURA-SE EXPANDIR PARA LOJA FÍSICA. TRABALHAMOS COM A VENDA DE DOCES E FORNECIMENTO DE MARCAS NACIONAIS E IMPORTADAS. </vt:lpstr>
      <vt:lpstr>PowerPoint Presentation</vt:lpstr>
      <vt:lpstr>DIFERENCIAL  NÓS TRABALHAMOS COM BOX PERSONALIZADOS E DIVULGANDO DOCES NACIONAIS E IMPORTADOS.</vt:lpstr>
      <vt:lpstr>Não sirva apenas comida, Sirva experiência.</vt:lpstr>
      <vt:lpstr>TRABALHO ELABORADO POR:    CLARA BARALDI CORREA FERNANDA SPINELLI LOPES TAVARES  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2019-11-26T16:02:14Z</dcterms:created>
  <dcterms:modified xsi:type="dcterms:W3CDTF">2019-12-03T21:52:46Z</dcterms:modified>
</cp:coreProperties>
</file>