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8518003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ttractions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0" y="476250"/>
          <a:ext cx="7334250" cy="3810000"/>
          <a:chOff x="952500" y="476250"/>
          <a:chExt cx="7334250" cy="3810000"/>
        </a:xfrm>
      </p:grpSpPr>
      <p:sp>
        <p:nvSpPr>
          <p:cNvPr id="1" name=""/>
          <p:cNvSpPr txBox="1"/>
          <p:nvPr/>
        </p:nvSpPr>
        <p:spPr>
          <a:xfrm>
            <a:off x="1619250" y="4762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  <a:r>
              <a:rPr lang="en-US" b="1" sz="18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PHP File Handling Course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52500"/>
            <a:ext cx="413385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2017-05-30T17:02:39Z</dcterms:created>
  <dcterms:modified xsi:type="dcterms:W3CDTF">2017-05-30T17:02:39Z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