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3.png" ContentType="image/png"/>
  <Override PartName="/ppt/media/image8.wmf" ContentType="image/x-wmf"/>
  <Override PartName="/ppt/media/image10.png" ContentType="image/png"/>
  <Override PartName="/ppt/media/image5.wmf" ContentType="image/x-wmf"/>
  <Override PartName="/ppt/media/image9.png" ContentType="image/png"/>
  <Override PartName="/ppt/media/image12.png" ContentType="image/png"/>
  <Override PartName="/ppt/media/image20.jpeg" ContentType="image/jpeg"/>
  <Override PartName="/ppt/media/image7.png" ContentType="image/png"/>
  <Override PartName="/ppt/media/image22.jpeg" ContentType="image/jpeg"/>
  <Override PartName="/ppt/media/image21.png" ContentType="image/png"/>
  <Override PartName="/ppt/media/image4.png" ContentType="image/png"/>
  <Override PartName="/ppt/media/image18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6.png" ContentType="image/png"/>
  <Override PartName="/ppt/media/image11.png" ContentType="image/png"/>
  <Override PartName="/ppt/media/image19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6858000" cy="9906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F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3BE7406-E8F5-4B74-9CD2-20E2950DA7B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sldImg"/>
          </p:nvPr>
        </p:nvSpPr>
        <p:spPr>
          <a:xfrm>
            <a:off x="2392200" y="812880"/>
            <a:ext cx="2774520" cy="4008240"/>
          </a:xfrm>
          <a:prstGeom prst="rect">
            <a:avLst/>
          </a:prstGeom>
          <a:ln w="0">
            <a:noFill/>
          </a:ln>
        </p:spPr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6" name="PlaceHolder 3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1962C8-6E9B-452A-9B54-61E1D9086C0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sldImg"/>
          </p:nvPr>
        </p:nvSpPr>
        <p:spPr>
          <a:xfrm>
            <a:off x="2360520" y="1143000"/>
            <a:ext cx="2135160" cy="3084840"/>
          </a:xfrm>
          <a:prstGeom prst="rect">
            <a:avLst/>
          </a:prstGeom>
          <a:ln w="0">
            <a:noFill/>
          </a:ln>
        </p:spPr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F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664C8E-D26D-4061-8865-C4CEA8736C7C}" type="slidenum">
              <a:rPr b="0" lang="en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C0719E-3502-4E00-8221-7B00E448BF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DE3E01-8C71-4E54-A42C-2B4477D71B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A67691-5BDE-4F90-B985-1092E26692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0CB79D-E24E-457A-A4D3-2264E63E1C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056ECD-6FD5-42D1-B3FC-B1A3BD20D3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1D5FBB-A223-470F-829E-C66F1C490C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A13E36-3618-4982-BE5B-BAD6BCBE96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C202CA-6E48-4B35-8F2C-676979D26F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6160C6-105A-4660-ACC1-0424FEF0D1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916DF0-DEF0-419D-B55B-5496D69D9E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4001CE-3E9A-4B14-8881-6A452749E1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FB05EE-8257-498E-A701-CF5F7AEA62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271600" y="9181440"/>
            <a:ext cx="2313000" cy="52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4843440" y="9181440"/>
            <a:ext cx="1541520" cy="52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FR" sz="9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4DF0B0-05AF-4CFA-830A-D360DBB5187F}" type="slidenum">
              <a:rPr b="0" lang="en-FR" sz="9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71600" y="9181440"/>
            <a:ext cx="1541520" cy="52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F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F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F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wm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wmf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 rot="10804800">
            <a:off x="5100840" y="9144360"/>
            <a:ext cx="1143360" cy="24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Block Arc 1"/>
          <p:cNvSpPr/>
          <p:nvPr/>
        </p:nvSpPr>
        <p:spPr>
          <a:xfrm rot="8286000">
            <a:off x="6075360" y="8626680"/>
            <a:ext cx="387360" cy="1821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49" name="Group 1"/>
          <p:cNvGrpSpPr/>
          <p:nvPr/>
        </p:nvGrpSpPr>
        <p:grpSpPr>
          <a:xfrm>
            <a:off x="2286000" y="4542480"/>
            <a:ext cx="2111040" cy="2400840"/>
            <a:chOff x="2286000" y="4542480"/>
            <a:chExt cx="2111040" cy="2400840"/>
          </a:xfrm>
        </p:grpSpPr>
        <p:sp>
          <p:nvSpPr>
            <p:cNvPr id="50" name="Plaque 1"/>
            <p:cNvSpPr/>
            <p:nvPr/>
          </p:nvSpPr>
          <p:spPr>
            <a:xfrm rot="5400000">
              <a:off x="2401200" y="4867200"/>
              <a:ext cx="1911960" cy="1921680"/>
            </a:xfrm>
            <a:prstGeom prst="plaque">
              <a:avLst>
                <a:gd name="adj" fmla="val 38497"/>
              </a:avLst>
            </a:prstGeom>
            <a:solidFill>
              <a:srgbClr val="fff3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Rectangle 1"/>
            <p:cNvSpPr/>
            <p:nvPr/>
          </p:nvSpPr>
          <p:spPr>
            <a:xfrm>
              <a:off x="2286000" y="4542480"/>
              <a:ext cx="2111040" cy="1177200"/>
            </a:xfrm>
            <a:prstGeom prst="rect">
              <a:avLst/>
            </a:prstGeom>
            <a:solidFill>
              <a:srgbClr val="fff3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Pentagon 1"/>
            <p:cNvSpPr/>
            <p:nvPr/>
          </p:nvSpPr>
          <p:spPr>
            <a:xfrm rot="5400000">
              <a:off x="3215160" y="6571440"/>
              <a:ext cx="296280" cy="447120"/>
            </a:xfrm>
            <a:prstGeom prst="homePlate">
              <a:avLst>
                <a:gd name="adj" fmla="val 50000"/>
              </a:avLst>
            </a:prstGeom>
            <a:solidFill>
              <a:srgbClr val="fff3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3" name="Rectangle 54"/>
          <p:cNvSpPr/>
          <p:nvPr/>
        </p:nvSpPr>
        <p:spPr>
          <a:xfrm>
            <a:off x="2062080" y="4542480"/>
            <a:ext cx="2513880" cy="16066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" name="Group 288"/>
          <p:cNvGrpSpPr/>
          <p:nvPr/>
        </p:nvGrpSpPr>
        <p:grpSpPr>
          <a:xfrm>
            <a:off x="2286000" y="2072160"/>
            <a:ext cx="2111040" cy="2400840"/>
            <a:chOff x="2286000" y="2072160"/>
            <a:chExt cx="2111040" cy="2400840"/>
          </a:xfrm>
        </p:grpSpPr>
        <p:sp>
          <p:nvSpPr>
            <p:cNvPr id="55" name="Plaque 284"/>
            <p:cNvSpPr/>
            <p:nvPr/>
          </p:nvSpPr>
          <p:spPr>
            <a:xfrm rot="5400000">
              <a:off x="2401200" y="2396880"/>
              <a:ext cx="1911960" cy="1921680"/>
            </a:xfrm>
            <a:prstGeom prst="plaque">
              <a:avLst>
                <a:gd name="adj" fmla="val 38497"/>
              </a:avLst>
            </a:prstGeom>
            <a:solidFill>
              <a:srgbClr val="fff3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Rectangle 277"/>
            <p:cNvSpPr/>
            <p:nvPr/>
          </p:nvSpPr>
          <p:spPr>
            <a:xfrm>
              <a:off x="2286000" y="2072160"/>
              <a:ext cx="2111040" cy="1177200"/>
            </a:xfrm>
            <a:prstGeom prst="rect">
              <a:avLst/>
            </a:prstGeom>
            <a:solidFill>
              <a:srgbClr val="fff3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Pentagon 285"/>
            <p:cNvSpPr/>
            <p:nvPr/>
          </p:nvSpPr>
          <p:spPr>
            <a:xfrm rot="5400000">
              <a:off x="3215160" y="4101120"/>
              <a:ext cx="296280" cy="447120"/>
            </a:xfrm>
            <a:prstGeom prst="homePlate">
              <a:avLst>
                <a:gd name="adj" fmla="val 50000"/>
              </a:avLst>
            </a:prstGeom>
            <a:solidFill>
              <a:srgbClr val="fff3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8" name="Rectangle 59"/>
          <p:cNvSpPr/>
          <p:nvPr/>
        </p:nvSpPr>
        <p:spPr>
          <a:xfrm>
            <a:off x="2149560" y="1820160"/>
            <a:ext cx="3199680" cy="18280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Box 3"/>
          <p:cNvSpPr/>
          <p:nvPr/>
        </p:nvSpPr>
        <p:spPr>
          <a:xfrm>
            <a:off x="4216320" y="655560"/>
            <a:ext cx="1425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FR" sz="1800" spc="-1" strike="noStrike">
                <a:solidFill>
                  <a:srgbClr val="2f5597"/>
                </a:solidFill>
                <a:latin typeface="Calibri"/>
                <a:ea typeface="DejaVu Sans"/>
              </a:rPr>
              <a:t>Set of genes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0" name="Picture 4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212000" y="1658880"/>
            <a:ext cx="1276920" cy="41760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16" descr=""/>
          <p:cNvPicPr/>
          <p:nvPr/>
        </p:nvPicPr>
        <p:blipFill>
          <a:blip r:embed="rId2"/>
          <a:srcRect l="63559" t="0" r="0" b="0"/>
          <a:stretch/>
        </p:blipFill>
        <p:spPr>
          <a:xfrm>
            <a:off x="6226560" y="1453320"/>
            <a:ext cx="322560" cy="579240"/>
          </a:xfrm>
          <a:prstGeom prst="rect">
            <a:avLst/>
          </a:prstGeom>
          <a:ln w="0">
            <a:noFill/>
          </a:ln>
        </p:spPr>
      </p:pic>
      <p:sp>
        <p:nvSpPr>
          <p:cNvPr id="62" name="TextBox 13"/>
          <p:cNvSpPr/>
          <p:nvPr/>
        </p:nvSpPr>
        <p:spPr>
          <a:xfrm>
            <a:off x="5642640" y="655560"/>
            <a:ext cx="98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FR" sz="1800" spc="-1" strike="noStrike">
                <a:solidFill>
                  <a:srgbClr val="007f48"/>
                </a:solidFill>
                <a:latin typeface="Calibri"/>
                <a:ea typeface="DejaVu Sans"/>
              </a:rPr>
              <a:t>Pathway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rved Connector 17"/>
          <p:cNvSpPr/>
          <p:nvPr/>
        </p:nvSpPr>
        <p:spPr>
          <a:xfrm>
            <a:off x="3975480" y="1027800"/>
            <a:ext cx="814320" cy="640440"/>
          </a:xfrm>
          <a:prstGeom prst="curvedConnector2">
            <a:avLst/>
          </a:prstGeom>
          <a:noFill/>
          <a:ln w="28575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Straight Arrow Connector 20"/>
          <p:cNvSpPr/>
          <p:nvPr/>
        </p:nvSpPr>
        <p:spPr>
          <a:xfrm>
            <a:off x="5004360" y="1031760"/>
            <a:ext cx="360" cy="63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rved Connector 23"/>
          <p:cNvSpPr/>
          <p:nvPr/>
        </p:nvSpPr>
        <p:spPr>
          <a:xfrm rot="5400000">
            <a:off x="5188320" y="1615680"/>
            <a:ext cx="1638000" cy="438120"/>
          </a:xfrm>
          <a:prstGeom prst="curvedConnector2">
            <a:avLst/>
          </a:prstGeom>
          <a:noFill/>
          <a:ln w="28575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Decagon 12"/>
          <p:cNvSpPr/>
          <p:nvPr/>
        </p:nvSpPr>
        <p:spPr>
          <a:xfrm rot="20327400">
            <a:off x="5468040" y="1427400"/>
            <a:ext cx="781920" cy="734040"/>
          </a:xfrm>
          <a:prstGeom prst="decagon">
            <a:avLst>
              <a:gd name="vf" fmla="val 105146"/>
            </a:avLst>
          </a:prstGeom>
          <a:solidFill>
            <a:schemeClr val="bg1"/>
          </a:solidFill>
          <a:ln w="28575">
            <a:solidFill>
              <a:srgbClr val="007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TextBox 11"/>
          <p:cNvSpPr/>
          <p:nvPr/>
        </p:nvSpPr>
        <p:spPr>
          <a:xfrm rot="20658600">
            <a:off x="5456160" y="1481760"/>
            <a:ext cx="761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fr-FR" sz="1800" spc="-1" strike="noStrike">
                <a:solidFill>
                  <a:srgbClr val="808080"/>
                </a:solidFill>
                <a:latin typeface="Calibri Light"/>
                <a:ea typeface="DejaVu Sans"/>
              </a:rPr>
              <a:t>Omni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i="1" lang="fr-FR" sz="1800" spc="-1" strike="noStrike">
                <a:solidFill>
                  <a:srgbClr val="808080"/>
                </a:solidFill>
                <a:latin typeface="Calibri Light"/>
                <a:ea typeface="DejaVu Sans"/>
              </a:rPr>
              <a:t>Path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8" name="Picture 2" descr="DisGeNET - a database of gene-disease associations"/>
          <p:cNvPicPr/>
          <p:nvPr/>
        </p:nvPicPr>
        <p:blipFill>
          <a:blip r:embed="rId3"/>
          <a:srcRect l="51468" t="21653" r="20050" b="32200"/>
          <a:stretch/>
        </p:blipFill>
        <p:spPr>
          <a:xfrm>
            <a:off x="3295080" y="1018080"/>
            <a:ext cx="601560" cy="322560"/>
          </a:xfrm>
          <a:prstGeom prst="rect">
            <a:avLst/>
          </a:prstGeom>
          <a:ln w="0">
            <a:noFill/>
          </a:ln>
        </p:spPr>
      </p:pic>
      <p:sp>
        <p:nvSpPr>
          <p:cNvPr id="69" name="TextBox 5"/>
          <p:cNvSpPr/>
          <p:nvPr/>
        </p:nvSpPr>
        <p:spPr>
          <a:xfrm>
            <a:off x="2861280" y="1172160"/>
            <a:ext cx="12510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808080"/>
                </a:solidFill>
                <a:latin typeface="Calibri Light"/>
                <a:ea typeface="DejaVu Sans"/>
              </a:rPr>
              <a:t>Dis</a:t>
            </a:r>
            <a:r>
              <a:rPr b="1" lang="fr-FR" sz="2800" spc="-1" strike="noStrike" baseline="-15000">
                <a:solidFill>
                  <a:srgbClr val="808080"/>
                </a:solidFill>
                <a:latin typeface="Calibri Light"/>
                <a:ea typeface="DejaVu Sans"/>
              </a:rPr>
              <a:t>Ge</a:t>
            </a:r>
            <a:r>
              <a:rPr b="1" lang="fr-FR" sz="1800" spc="-1" strike="noStrike">
                <a:solidFill>
                  <a:srgbClr val="808080"/>
                </a:solidFill>
                <a:latin typeface="Calibri Light"/>
                <a:ea typeface="DejaVu Sans"/>
              </a:rPr>
              <a:t>NET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Down Arrow 25"/>
          <p:cNvSpPr/>
          <p:nvPr/>
        </p:nvSpPr>
        <p:spPr>
          <a:xfrm>
            <a:off x="4910040" y="2021760"/>
            <a:ext cx="136800" cy="2653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26"/>
          <p:cNvSpPr/>
          <p:nvPr/>
        </p:nvSpPr>
        <p:spPr>
          <a:xfrm>
            <a:off x="-228600" y="655560"/>
            <a:ext cx="2511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Experiments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TextBox 27"/>
          <p:cNvSpPr/>
          <p:nvPr/>
        </p:nvSpPr>
        <p:spPr>
          <a:xfrm>
            <a:off x="115200" y="1162800"/>
            <a:ext cx="2000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000" spc="-1" strike="noStrike">
                <a:solidFill>
                  <a:srgbClr val="808080"/>
                </a:solidFill>
                <a:latin typeface="Calibri Light"/>
                <a:ea typeface="DejaVu Sans"/>
              </a:rPr>
              <a:t>LINCS </a:t>
            </a:r>
            <a:r>
              <a:rPr b="0" lang="fr-F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in-house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3" name="Picture 12" descr="BD2K-LINCS DCIC"/>
          <p:cNvPicPr/>
          <p:nvPr/>
        </p:nvPicPr>
        <p:blipFill>
          <a:blip r:embed="rId4"/>
          <a:srcRect l="17973" t="0" r="19988" b="33290"/>
          <a:stretch/>
        </p:blipFill>
        <p:spPr>
          <a:xfrm>
            <a:off x="61560" y="1062360"/>
            <a:ext cx="328320" cy="199080"/>
          </a:xfrm>
          <a:prstGeom prst="rect">
            <a:avLst/>
          </a:prstGeom>
          <a:ln w="0">
            <a:noFill/>
          </a:ln>
        </p:spPr>
      </p:pic>
      <p:sp>
        <p:nvSpPr>
          <p:cNvPr id="74" name="TextBox 37"/>
          <p:cNvSpPr/>
          <p:nvPr/>
        </p:nvSpPr>
        <p:spPr>
          <a:xfrm>
            <a:off x="-196560" y="1969560"/>
            <a:ext cx="1743840" cy="11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F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Experiments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F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Binarized 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F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loss or gain of 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F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function genetic perturbations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" name="Down Arrow 269"/>
          <p:cNvSpPr/>
          <p:nvPr/>
        </p:nvSpPr>
        <p:spPr>
          <a:xfrm>
            <a:off x="932040" y="1517760"/>
            <a:ext cx="138600" cy="450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TextBox 290"/>
          <p:cNvSpPr/>
          <p:nvPr/>
        </p:nvSpPr>
        <p:spPr>
          <a:xfrm>
            <a:off x="147240" y="7503120"/>
            <a:ext cx="1828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FR" sz="1800" spc="-1" strike="noStrike">
                <a:solidFill>
                  <a:srgbClr val="ed7d31"/>
                </a:solidFill>
                <a:latin typeface="Calibri"/>
                <a:ea typeface="DejaVu Sans"/>
              </a:rPr>
              <a:t>Priorization of master regulators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ed7d31"/>
                </a:solidFill>
                <a:latin typeface="Calibri"/>
                <a:ea typeface="DejaVu Sans"/>
              </a:rPr>
              <a:t>NORDic</a:t>
            </a:r>
            <a:r>
              <a:rPr b="1" lang="en-FR" sz="1800" spc="-1" strike="noStrike">
                <a:solidFill>
                  <a:srgbClr val="ed7d31"/>
                </a:solidFill>
                <a:latin typeface="Calibri"/>
                <a:ea typeface="DejaVu Sans"/>
              </a:rPr>
              <a:t> PMR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Right Arrow 301"/>
          <p:cNvSpPr/>
          <p:nvPr/>
        </p:nvSpPr>
        <p:spPr>
          <a:xfrm>
            <a:off x="2732400" y="5001840"/>
            <a:ext cx="1296000" cy="1013400"/>
          </a:xfrm>
          <a:prstGeom prst="rightArrow">
            <a:avLst>
              <a:gd name="adj1" fmla="val 62785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TextBox 302"/>
          <p:cNvSpPr/>
          <p:nvPr/>
        </p:nvSpPr>
        <p:spPr>
          <a:xfrm>
            <a:off x="2674080" y="5171760"/>
            <a:ext cx="1190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FR" sz="1800" spc="-1" strike="noStrike">
                <a:solidFill>
                  <a:srgbClr val="ed7d31"/>
                </a:solidFill>
                <a:latin typeface="Calibri"/>
                <a:ea typeface="DejaVu Sans"/>
              </a:rPr>
              <a:t>Simulated dynamics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TextBox 303"/>
          <p:cNvSpPr/>
          <p:nvPr/>
        </p:nvSpPr>
        <p:spPr>
          <a:xfrm>
            <a:off x="4293000" y="5996880"/>
            <a:ext cx="13532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F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State transitions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" name="TextBox 18"/>
          <p:cNvSpPr/>
          <p:nvPr/>
        </p:nvSpPr>
        <p:spPr>
          <a:xfrm>
            <a:off x="706320" y="5887440"/>
            <a:ext cx="18910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F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with Boolean function for each gene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1" name="Picture 268" descr=""/>
          <p:cNvPicPr/>
          <p:nvPr/>
        </p:nvPicPr>
        <p:blipFill>
          <a:blip r:embed="rId5"/>
          <a:stretch/>
        </p:blipFill>
        <p:spPr>
          <a:xfrm>
            <a:off x="1555200" y="1969560"/>
            <a:ext cx="735840" cy="1678320"/>
          </a:xfrm>
          <a:prstGeom prst="rect">
            <a:avLst/>
          </a:prstGeom>
          <a:ln w="0">
            <a:noFill/>
          </a:ln>
        </p:spPr>
      </p:pic>
      <p:sp>
        <p:nvSpPr>
          <p:cNvPr id="82" name="TextBox 2"/>
          <p:cNvSpPr/>
          <p:nvPr/>
        </p:nvSpPr>
        <p:spPr>
          <a:xfrm>
            <a:off x="2459880" y="7503120"/>
            <a:ext cx="1937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FR" sz="1800" spc="-1" strike="noStrike">
                <a:solidFill>
                  <a:srgbClr val="ed7d31"/>
                </a:solidFill>
                <a:latin typeface="Calibri"/>
                <a:ea typeface="DejaVu Sans"/>
              </a:rPr>
              <a:t>Simulation of drug treatment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ed7d31"/>
                </a:solidFill>
                <a:latin typeface="Calibri"/>
                <a:ea typeface="DejaVu Sans"/>
              </a:rPr>
              <a:t>NORDic</a:t>
            </a:r>
            <a:r>
              <a:rPr b="1" lang="en-FR" sz="1800" spc="-1" strike="noStrike">
                <a:solidFill>
                  <a:srgbClr val="ed7d31"/>
                </a:solidFill>
                <a:latin typeface="Calibri"/>
                <a:ea typeface="DejaVu Sans"/>
              </a:rPr>
              <a:t> DS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3" name="Picture 93" descr=""/>
          <p:cNvPicPr/>
          <p:nvPr/>
        </p:nvPicPr>
        <p:blipFill>
          <a:blip r:embed="rId6"/>
          <a:stretch/>
        </p:blipFill>
        <p:spPr>
          <a:xfrm>
            <a:off x="2503080" y="8913960"/>
            <a:ext cx="456120" cy="456120"/>
          </a:xfrm>
          <a:prstGeom prst="rect">
            <a:avLst/>
          </a:prstGeom>
          <a:ln w="0">
            <a:noFill/>
          </a:ln>
        </p:spPr>
      </p:pic>
      <p:sp>
        <p:nvSpPr>
          <p:cNvPr id="84" name="Oval 20"/>
          <p:cNvSpPr/>
          <p:nvPr/>
        </p:nvSpPr>
        <p:spPr>
          <a:xfrm>
            <a:off x="3278880" y="8640000"/>
            <a:ext cx="117360" cy="11160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Oval 21"/>
          <p:cNvSpPr/>
          <p:nvPr/>
        </p:nvSpPr>
        <p:spPr>
          <a:xfrm>
            <a:off x="3159720" y="8816400"/>
            <a:ext cx="117000" cy="11124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Oval 22"/>
          <p:cNvSpPr/>
          <p:nvPr/>
        </p:nvSpPr>
        <p:spPr>
          <a:xfrm>
            <a:off x="3587760" y="8784000"/>
            <a:ext cx="117360" cy="111600"/>
          </a:xfrm>
          <a:prstGeom prst="ellipse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Oval 23"/>
          <p:cNvSpPr/>
          <p:nvPr/>
        </p:nvSpPr>
        <p:spPr>
          <a:xfrm>
            <a:off x="3356640" y="9253080"/>
            <a:ext cx="117000" cy="111600"/>
          </a:xfrm>
          <a:prstGeom prst="ellipse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Oval 24"/>
          <p:cNvSpPr/>
          <p:nvPr/>
        </p:nvSpPr>
        <p:spPr>
          <a:xfrm>
            <a:off x="3529080" y="9045720"/>
            <a:ext cx="117000" cy="11088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Oval 25"/>
          <p:cNvSpPr/>
          <p:nvPr/>
        </p:nvSpPr>
        <p:spPr>
          <a:xfrm>
            <a:off x="3815280" y="8887320"/>
            <a:ext cx="117000" cy="111600"/>
          </a:xfrm>
          <a:prstGeom prst="ellipse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Oval 26"/>
          <p:cNvSpPr/>
          <p:nvPr/>
        </p:nvSpPr>
        <p:spPr>
          <a:xfrm>
            <a:off x="3933360" y="8744400"/>
            <a:ext cx="117000" cy="11124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Oval 27"/>
          <p:cNvSpPr/>
          <p:nvPr/>
        </p:nvSpPr>
        <p:spPr>
          <a:xfrm>
            <a:off x="3761640" y="9214560"/>
            <a:ext cx="117000" cy="110880"/>
          </a:xfrm>
          <a:prstGeom prst="ellipse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Oval 28"/>
          <p:cNvSpPr/>
          <p:nvPr/>
        </p:nvSpPr>
        <p:spPr>
          <a:xfrm>
            <a:off x="4071240" y="9157680"/>
            <a:ext cx="117000" cy="111600"/>
          </a:xfrm>
          <a:prstGeom prst="ellipse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Straight Arrow Connector 19"/>
          <p:cNvSpPr/>
          <p:nvPr/>
        </p:nvSpPr>
        <p:spPr>
          <a:xfrm>
            <a:off x="3384720" y="8722440"/>
            <a:ext cx="261360" cy="6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Straight Arrow Connector 22"/>
          <p:cNvSpPr/>
          <p:nvPr/>
        </p:nvSpPr>
        <p:spPr>
          <a:xfrm flipV="1">
            <a:off x="3277800" y="8824680"/>
            <a:ext cx="339480" cy="4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Straight Arrow Connector 23"/>
          <p:cNvSpPr/>
          <p:nvPr/>
        </p:nvSpPr>
        <p:spPr>
          <a:xfrm flipV="1">
            <a:off x="3249000" y="8731800"/>
            <a:ext cx="45360" cy="9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Straight Arrow Connector 24"/>
          <p:cNvSpPr/>
          <p:nvPr/>
        </p:nvSpPr>
        <p:spPr>
          <a:xfrm flipH="1">
            <a:off x="3899160" y="8847720"/>
            <a:ext cx="59400" cy="9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Straight Arrow Connector 26"/>
          <p:cNvSpPr/>
          <p:nvPr/>
        </p:nvSpPr>
        <p:spPr>
          <a:xfrm>
            <a:off x="3689280" y="8847720"/>
            <a:ext cx="141840" cy="10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Straight Arrow Connector 27"/>
          <p:cNvSpPr/>
          <p:nvPr/>
        </p:nvSpPr>
        <p:spPr>
          <a:xfrm flipV="1">
            <a:off x="3639240" y="8982720"/>
            <a:ext cx="191880" cy="10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Straight Arrow Connector 29"/>
          <p:cNvSpPr/>
          <p:nvPr/>
        </p:nvSpPr>
        <p:spPr>
          <a:xfrm flipV="1">
            <a:off x="3426840" y="9139320"/>
            <a:ext cx="131760" cy="12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Straight Arrow Connector 30"/>
          <p:cNvSpPr/>
          <p:nvPr/>
        </p:nvSpPr>
        <p:spPr>
          <a:xfrm flipV="1">
            <a:off x="3459960" y="9269280"/>
            <a:ext cx="300240" cy="4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Straight Arrow Connector 32"/>
          <p:cNvSpPr/>
          <p:nvPr/>
        </p:nvSpPr>
        <p:spPr>
          <a:xfrm>
            <a:off x="3629880" y="9141120"/>
            <a:ext cx="147960" cy="8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Straight Arrow Connector 33"/>
          <p:cNvSpPr/>
          <p:nvPr/>
        </p:nvSpPr>
        <p:spPr>
          <a:xfrm flipV="1">
            <a:off x="3846240" y="9212760"/>
            <a:ext cx="223920" cy="4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Straight Arrow Connector 35"/>
          <p:cNvSpPr/>
          <p:nvPr/>
        </p:nvSpPr>
        <p:spPr>
          <a:xfrm>
            <a:off x="3916080" y="8983440"/>
            <a:ext cx="171720" cy="18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rved Connector 3"/>
          <p:cNvSpPr/>
          <p:nvPr/>
        </p:nvSpPr>
        <p:spPr>
          <a:xfrm flipH="1" flipV="1">
            <a:off x="3990960" y="8742960"/>
            <a:ext cx="57960" cy="55080"/>
          </a:xfrm>
          <a:prstGeom prst="curvedConnector4">
            <a:avLst>
              <a:gd name="adj1" fmla="val -275001"/>
              <a:gd name="adj2" fmla="val 389473"/>
            </a:avLst>
          </a:pr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rved Connector 4"/>
          <p:cNvSpPr/>
          <p:nvPr/>
        </p:nvSpPr>
        <p:spPr>
          <a:xfrm flipH="1" rot="5400000">
            <a:off x="3357360" y="9309240"/>
            <a:ext cx="54720" cy="58320"/>
          </a:xfrm>
          <a:prstGeom prst="curvedConnector4">
            <a:avLst>
              <a:gd name="adj1" fmla="val -289473"/>
              <a:gd name="adj2" fmla="val 374998"/>
            </a:avLst>
          </a:pr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Straight Arrow Connector 36"/>
          <p:cNvSpPr/>
          <p:nvPr/>
        </p:nvSpPr>
        <p:spPr>
          <a:xfrm flipH="1">
            <a:off x="3705120" y="8800560"/>
            <a:ext cx="225720" cy="3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Straight Arrow Connector 37"/>
          <p:cNvSpPr/>
          <p:nvPr/>
        </p:nvSpPr>
        <p:spPr>
          <a:xfrm>
            <a:off x="4021200" y="8847720"/>
            <a:ext cx="108360" cy="30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Straight Arrow Connector 39"/>
          <p:cNvSpPr/>
          <p:nvPr/>
        </p:nvSpPr>
        <p:spPr>
          <a:xfrm flipV="1">
            <a:off x="3587760" y="8885880"/>
            <a:ext cx="45360" cy="15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Oval 29"/>
          <p:cNvSpPr/>
          <p:nvPr/>
        </p:nvSpPr>
        <p:spPr>
          <a:xfrm>
            <a:off x="3038040" y="8687880"/>
            <a:ext cx="117000" cy="111600"/>
          </a:xfrm>
          <a:prstGeom prst="ellipse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Straight Arrow Connector 40"/>
          <p:cNvSpPr/>
          <p:nvPr/>
        </p:nvSpPr>
        <p:spPr>
          <a:xfrm flipH="1" flipV="1">
            <a:off x="3113280" y="8751240"/>
            <a:ext cx="60840" cy="7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Oval 30"/>
          <p:cNvSpPr/>
          <p:nvPr/>
        </p:nvSpPr>
        <p:spPr>
          <a:xfrm>
            <a:off x="1276920" y="5075280"/>
            <a:ext cx="97560" cy="9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Oval 31"/>
          <p:cNvSpPr/>
          <p:nvPr/>
        </p:nvSpPr>
        <p:spPr>
          <a:xfrm>
            <a:off x="1177560" y="5290200"/>
            <a:ext cx="97920" cy="9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Oval 32"/>
          <p:cNvSpPr/>
          <p:nvPr/>
        </p:nvSpPr>
        <p:spPr>
          <a:xfrm>
            <a:off x="1536120" y="5197680"/>
            <a:ext cx="97560" cy="9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Oval 33"/>
          <p:cNvSpPr/>
          <p:nvPr/>
        </p:nvSpPr>
        <p:spPr>
          <a:xfrm>
            <a:off x="1342440" y="5655600"/>
            <a:ext cx="97920" cy="9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Oval 34"/>
          <p:cNvSpPr/>
          <p:nvPr/>
        </p:nvSpPr>
        <p:spPr>
          <a:xfrm>
            <a:off x="1486440" y="5481720"/>
            <a:ext cx="97920" cy="9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Oval 35"/>
          <p:cNvSpPr/>
          <p:nvPr/>
        </p:nvSpPr>
        <p:spPr>
          <a:xfrm>
            <a:off x="1725840" y="5349600"/>
            <a:ext cx="97920" cy="9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Oval 36"/>
          <p:cNvSpPr/>
          <p:nvPr/>
        </p:nvSpPr>
        <p:spPr>
          <a:xfrm>
            <a:off x="1824840" y="5164560"/>
            <a:ext cx="97920" cy="9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Oval 37"/>
          <p:cNvSpPr/>
          <p:nvPr/>
        </p:nvSpPr>
        <p:spPr>
          <a:xfrm>
            <a:off x="1681560" y="5622840"/>
            <a:ext cx="97560" cy="9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Oval 38"/>
          <p:cNvSpPr/>
          <p:nvPr/>
        </p:nvSpPr>
        <p:spPr>
          <a:xfrm>
            <a:off x="1940760" y="5575680"/>
            <a:ext cx="97560" cy="9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Straight Arrow Connector 42"/>
          <p:cNvSpPr/>
          <p:nvPr/>
        </p:nvSpPr>
        <p:spPr>
          <a:xfrm>
            <a:off x="1366200" y="5145840"/>
            <a:ext cx="182880" cy="5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Straight Arrow Connector 43"/>
          <p:cNvSpPr/>
          <p:nvPr/>
        </p:nvSpPr>
        <p:spPr>
          <a:xfrm flipV="1">
            <a:off x="1276920" y="5254920"/>
            <a:ext cx="283320" cy="7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Straight Arrow Connector 44"/>
          <p:cNvSpPr/>
          <p:nvPr/>
        </p:nvSpPr>
        <p:spPr>
          <a:xfrm flipV="1">
            <a:off x="1244520" y="5154840"/>
            <a:ext cx="45360" cy="1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Straight Arrow Connector 46"/>
          <p:cNvSpPr/>
          <p:nvPr/>
        </p:nvSpPr>
        <p:spPr>
          <a:xfrm flipH="1">
            <a:off x="1785240" y="5250240"/>
            <a:ext cx="62640" cy="10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Straight Arrow Connector 47"/>
          <p:cNvSpPr/>
          <p:nvPr/>
        </p:nvSpPr>
        <p:spPr>
          <a:xfrm>
            <a:off x="1620720" y="5277960"/>
            <a:ext cx="118800" cy="8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Straight Arrow Connector 48"/>
          <p:cNvSpPr/>
          <p:nvPr/>
        </p:nvSpPr>
        <p:spPr>
          <a:xfrm flipV="1">
            <a:off x="1581840" y="5428080"/>
            <a:ext cx="157680" cy="8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Straight Arrow Connector 49"/>
          <p:cNvSpPr/>
          <p:nvPr/>
        </p:nvSpPr>
        <p:spPr>
          <a:xfrm flipV="1">
            <a:off x="1401480" y="5527440"/>
            <a:ext cx="83520" cy="13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Straight Arrow Connector 50"/>
          <p:cNvSpPr/>
          <p:nvPr/>
        </p:nvSpPr>
        <p:spPr>
          <a:xfrm flipV="1">
            <a:off x="1423440" y="5668920"/>
            <a:ext cx="256680" cy="4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Straight Arrow Connector 51"/>
          <p:cNvSpPr/>
          <p:nvPr/>
        </p:nvSpPr>
        <p:spPr>
          <a:xfrm>
            <a:off x="1569960" y="5550120"/>
            <a:ext cx="124920" cy="8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Straight Arrow Connector 52"/>
          <p:cNvSpPr/>
          <p:nvPr/>
        </p:nvSpPr>
        <p:spPr>
          <a:xfrm flipV="1">
            <a:off x="1780200" y="5621400"/>
            <a:ext cx="159120" cy="4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Straight Arrow Connector 53"/>
          <p:cNvSpPr/>
          <p:nvPr/>
        </p:nvSpPr>
        <p:spPr>
          <a:xfrm>
            <a:off x="1805760" y="5423040"/>
            <a:ext cx="148320" cy="16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rved Connector 5"/>
          <p:cNvSpPr/>
          <p:nvPr/>
        </p:nvSpPr>
        <p:spPr>
          <a:xfrm flipH="1" flipV="1">
            <a:off x="1873440" y="5163120"/>
            <a:ext cx="48240" cy="45720"/>
          </a:xfrm>
          <a:prstGeom prst="curvedConnector4">
            <a:avLst>
              <a:gd name="adj1" fmla="val -275001"/>
              <a:gd name="adj2" fmla="val 389473"/>
            </a:avLst>
          </a:pr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rved Connector 6"/>
          <p:cNvSpPr/>
          <p:nvPr/>
        </p:nvSpPr>
        <p:spPr>
          <a:xfrm flipH="1" rot="5400000">
            <a:off x="1342440" y="5702760"/>
            <a:ext cx="45720" cy="48240"/>
          </a:xfrm>
          <a:prstGeom prst="curvedConnector4">
            <a:avLst>
              <a:gd name="adj1" fmla="val -289473"/>
              <a:gd name="adj2" fmla="val 374998"/>
            </a:avLst>
          </a:pr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Straight Arrow Connector 54"/>
          <p:cNvSpPr/>
          <p:nvPr/>
        </p:nvSpPr>
        <p:spPr>
          <a:xfrm flipH="1">
            <a:off x="1634040" y="5211360"/>
            <a:ext cx="188640" cy="3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Straight Arrow Connector 55"/>
          <p:cNvSpPr/>
          <p:nvPr/>
        </p:nvSpPr>
        <p:spPr>
          <a:xfrm>
            <a:off x="1909440" y="5244840"/>
            <a:ext cx="79200" cy="32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Straight Arrow Connector 57"/>
          <p:cNvSpPr/>
          <p:nvPr/>
        </p:nvSpPr>
        <p:spPr>
          <a:xfrm flipV="1">
            <a:off x="1536120" y="5309640"/>
            <a:ext cx="45360" cy="16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sm" type="oval" w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Oval 39"/>
          <p:cNvSpPr/>
          <p:nvPr/>
        </p:nvSpPr>
        <p:spPr>
          <a:xfrm>
            <a:off x="1075680" y="5117400"/>
            <a:ext cx="97920" cy="9288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Straight Arrow Connector 58"/>
          <p:cNvSpPr/>
          <p:nvPr/>
        </p:nvSpPr>
        <p:spPr>
          <a:xfrm flipH="1" flipV="1">
            <a:off x="1137600" y="5191920"/>
            <a:ext cx="51840" cy="10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TextBox 6"/>
          <p:cNvSpPr/>
          <p:nvPr/>
        </p:nvSpPr>
        <p:spPr>
          <a:xfrm>
            <a:off x="4861440" y="7494120"/>
            <a:ext cx="1611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FR" sz="1800" spc="-1" strike="noStrike">
                <a:solidFill>
                  <a:srgbClr val="ed7d31"/>
                </a:solidFill>
                <a:latin typeface="Calibri"/>
                <a:ea typeface="DejaVu Sans"/>
              </a:rPr>
              <a:t>Drug repurposing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ed7d31"/>
                </a:solidFill>
                <a:latin typeface="Calibri"/>
                <a:ea typeface="DejaVu Sans"/>
              </a:rPr>
              <a:t>NORDic</a:t>
            </a:r>
            <a:r>
              <a:rPr b="1" lang="en-FR" sz="1800" spc="-1" strike="noStrike">
                <a:solidFill>
                  <a:srgbClr val="ed7d31"/>
                </a:solidFill>
                <a:latin typeface="Calibri"/>
                <a:ea typeface="DejaVu Sans"/>
              </a:rPr>
              <a:t> DR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Oval 50"/>
          <p:cNvSpPr/>
          <p:nvPr/>
        </p:nvSpPr>
        <p:spPr>
          <a:xfrm>
            <a:off x="624600" y="8750520"/>
            <a:ext cx="107640" cy="10188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Oval 51"/>
          <p:cNvSpPr/>
          <p:nvPr/>
        </p:nvSpPr>
        <p:spPr>
          <a:xfrm>
            <a:off x="516240" y="8907120"/>
            <a:ext cx="107280" cy="10188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Oval 52"/>
          <p:cNvSpPr/>
          <p:nvPr/>
        </p:nvSpPr>
        <p:spPr>
          <a:xfrm>
            <a:off x="909000" y="8805960"/>
            <a:ext cx="106920" cy="10188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Oval 53"/>
          <p:cNvSpPr/>
          <p:nvPr/>
        </p:nvSpPr>
        <p:spPr>
          <a:xfrm>
            <a:off x="696600" y="9307800"/>
            <a:ext cx="107640" cy="10224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Oval 54"/>
          <p:cNvSpPr/>
          <p:nvPr/>
        </p:nvSpPr>
        <p:spPr>
          <a:xfrm>
            <a:off x="854640" y="9117360"/>
            <a:ext cx="106920" cy="10188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Oval 55"/>
          <p:cNvSpPr/>
          <p:nvPr/>
        </p:nvSpPr>
        <p:spPr>
          <a:xfrm>
            <a:off x="1116720" y="8971920"/>
            <a:ext cx="108000" cy="10224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Oval 56"/>
          <p:cNvSpPr/>
          <p:nvPr/>
        </p:nvSpPr>
        <p:spPr>
          <a:xfrm>
            <a:off x="1225800" y="8769600"/>
            <a:ext cx="106920" cy="10188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Oval 57"/>
          <p:cNvSpPr/>
          <p:nvPr/>
        </p:nvSpPr>
        <p:spPr>
          <a:xfrm>
            <a:off x="1068480" y="9272160"/>
            <a:ext cx="106920" cy="10188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Oval 58"/>
          <p:cNvSpPr/>
          <p:nvPr/>
        </p:nvSpPr>
        <p:spPr>
          <a:xfrm>
            <a:off x="1352160" y="9220320"/>
            <a:ext cx="107640" cy="10224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Straight Arrow Connector 75"/>
          <p:cNvSpPr/>
          <p:nvPr/>
        </p:nvSpPr>
        <p:spPr>
          <a:xfrm>
            <a:off x="722880" y="8749080"/>
            <a:ext cx="190440" cy="9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Straight Arrow Connector 76"/>
          <p:cNvSpPr/>
          <p:nvPr/>
        </p:nvSpPr>
        <p:spPr>
          <a:xfrm flipV="1">
            <a:off x="624600" y="8893080"/>
            <a:ext cx="298800" cy="6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Straight Arrow Connector 77"/>
          <p:cNvSpPr/>
          <p:nvPr/>
        </p:nvSpPr>
        <p:spPr>
          <a:xfrm flipV="1">
            <a:off x="570600" y="8758440"/>
            <a:ext cx="68760" cy="14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Straight Arrow Connector 78"/>
          <p:cNvSpPr/>
          <p:nvPr/>
        </p:nvSpPr>
        <p:spPr>
          <a:xfrm flipH="1">
            <a:off x="1170000" y="8857800"/>
            <a:ext cx="68760" cy="11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Straight Arrow Connector 79"/>
          <p:cNvSpPr/>
          <p:nvPr/>
        </p:nvSpPr>
        <p:spPr>
          <a:xfrm>
            <a:off x="1001520" y="8894160"/>
            <a:ext cx="130320" cy="9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Straight Arrow Connector 80"/>
          <p:cNvSpPr/>
          <p:nvPr/>
        </p:nvSpPr>
        <p:spPr>
          <a:xfrm flipV="1">
            <a:off x="947160" y="9059400"/>
            <a:ext cx="184680" cy="7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Straight Arrow Connector 81"/>
          <p:cNvSpPr/>
          <p:nvPr/>
        </p:nvSpPr>
        <p:spPr>
          <a:xfrm flipV="1">
            <a:off x="789480" y="9167760"/>
            <a:ext cx="63720" cy="15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Straight Arrow Connector 82"/>
          <p:cNvSpPr/>
          <p:nvPr/>
        </p:nvSpPr>
        <p:spPr>
          <a:xfrm flipV="1">
            <a:off x="789480" y="9322200"/>
            <a:ext cx="277560" cy="7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Straight Arrow Connector 83"/>
          <p:cNvSpPr/>
          <p:nvPr/>
        </p:nvSpPr>
        <p:spPr>
          <a:xfrm>
            <a:off x="947160" y="9205560"/>
            <a:ext cx="135720" cy="8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Straight Arrow Connector 84"/>
          <p:cNvSpPr/>
          <p:nvPr/>
        </p:nvSpPr>
        <p:spPr>
          <a:xfrm flipV="1">
            <a:off x="1176480" y="9271080"/>
            <a:ext cx="174600" cy="5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Straight Arrow Connector 85"/>
          <p:cNvSpPr/>
          <p:nvPr/>
        </p:nvSpPr>
        <p:spPr>
          <a:xfrm>
            <a:off x="1209960" y="9060480"/>
            <a:ext cx="157320" cy="17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rved Connector 9"/>
          <p:cNvSpPr/>
          <p:nvPr/>
        </p:nvSpPr>
        <p:spPr>
          <a:xfrm flipH="1" flipV="1">
            <a:off x="1278360" y="8847000"/>
            <a:ext cx="52920" cy="50400"/>
          </a:xfrm>
          <a:prstGeom prst="curvedConnector4">
            <a:avLst>
              <a:gd name="adj1" fmla="val -275001"/>
              <a:gd name="adj2" fmla="val 389473"/>
            </a:avLst>
          </a:pr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rved Connector 10"/>
          <p:cNvSpPr/>
          <p:nvPr/>
        </p:nvSpPr>
        <p:spPr>
          <a:xfrm flipH="1" rot="5400000">
            <a:off x="695880" y="9359640"/>
            <a:ext cx="50400" cy="52920"/>
          </a:xfrm>
          <a:prstGeom prst="curvedConnector4">
            <a:avLst>
              <a:gd name="adj1" fmla="val -289473"/>
              <a:gd name="adj2" fmla="val 374998"/>
            </a:avLst>
          </a:pr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Straight Arrow Connector 86"/>
          <p:cNvSpPr/>
          <p:nvPr/>
        </p:nvSpPr>
        <p:spPr>
          <a:xfrm flipH="1">
            <a:off x="1016280" y="8821440"/>
            <a:ext cx="207000" cy="3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Straight Arrow Connector 87"/>
          <p:cNvSpPr/>
          <p:nvPr/>
        </p:nvSpPr>
        <p:spPr>
          <a:xfrm>
            <a:off x="1317960" y="8857800"/>
            <a:ext cx="86760" cy="36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Straight Arrow Connector 88"/>
          <p:cNvSpPr/>
          <p:nvPr/>
        </p:nvSpPr>
        <p:spPr>
          <a:xfrm flipV="1">
            <a:off x="909000" y="8907840"/>
            <a:ext cx="52560" cy="20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Oval 59"/>
          <p:cNvSpPr/>
          <p:nvPr/>
        </p:nvSpPr>
        <p:spPr>
          <a:xfrm>
            <a:off x="404640" y="8796600"/>
            <a:ext cx="106920" cy="10188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Straight Arrow Connector 89"/>
          <p:cNvSpPr/>
          <p:nvPr/>
        </p:nvSpPr>
        <p:spPr>
          <a:xfrm flipH="1" flipV="1">
            <a:off x="471600" y="8800560"/>
            <a:ext cx="57240" cy="11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Rectangle 176"/>
          <p:cNvSpPr/>
          <p:nvPr/>
        </p:nvSpPr>
        <p:spPr>
          <a:xfrm>
            <a:off x="704880" y="9323640"/>
            <a:ext cx="1483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Rectangle 177"/>
          <p:cNvSpPr/>
          <p:nvPr/>
        </p:nvSpPr>
        <p:spPr>
          <a:xfrm>
            <a:off x="1036800" y="9235080"/>
            <a:ext cx="1486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Rectangle 178"/>
          <p:cNvSpPr/>
          <p:nvPr/>
        </p:nvSpPr>
        <p:spPr>
          <a:xfrm>
            <a:off x="1405440" y="9127440"/>
            <a:ext cx="60228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Rectangle 179"/>
          <p:cNvSpPr/>
          <p:nvPr/>
        </p:nvSpPr>
        <p:spPr>
          <a:xfrm>
            <a:off x="640440" y="8910360"/>
            <a:ext cx="1814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Rectangle 180"/>
          <p:cNvSpPr/>
          <p:nvPr/>
        </p:nvSpPr>
        <p:spPr>
          <a:xfrm>
            <a:off x="1001520" y="8998920"/>
            <a:ext cx="4287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Rectangle 181"/>
          <p:cNvSpPr/>
          <p:nvPr/>
        </p:nvSpPr>
        <p:spPr>
          <a:xfrm>
            <a:off x="1317960" y="8730360"/>
            <a:ext cx="4287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Rectangle 182"/>
          <p:cNvSpPr/>
          <p:nvPr/>
        </p:nvSpPr>
        <p:spPr>
          <a:xfrm>
            <a:off x="811080" y="8574480"/>
            <a:ext cx="4291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Rectangle 183"/>
          <p:cNvSpPr/>
          <p:nvPr/>
        </p:nvSpPr>
        <p:spPr>
          <a:xfrm>
            <a:off x="424080" y="8846280"/>
            <a:ext cx="4294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Rectangle 184"/>
          <p:cNvSpPr/>
          <p:nvPr/>
        </p:nvSpPr>
        <p:spPr>
          <a:xfrm>
            <a:off x="531360" y="8448840"/>
            <a:ext cx="42840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Rectangle 185"/>
          <p:cNvSpPr/>
          <p:nvPr/>
        </p:nvSpPr>
        <p:spPr>
          <a:xfrm>
            <a:off x="277560" y="8561520"/>
            <a:ext cx="4294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TextBox 7"/>
          <p:cNvSpPr/>
          <p:nvPr/>
        </p:nvSpPr>
        <p:spPr>
          <a:xfrm>
            <a:off x="2974680" y="655560"/>
            <a:ext cx="98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FR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Disease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Rectangle 217"/>
          <p:cNvSpPr/>
          <p:nvPr/>
        </p:nvSpPr>
        <p:spPr>
          <a:xfrm>
            <a:off x="0" y="281880"/>
            <a:ext cx="6857280" cy="294120"/>
          </a:xfrm>
          <a:prstGeom prst="rect">
            <a:avLst/>
          </a:prstGeom>
          <a:solidFill>
            <a:srgbClr val="ffdab9"/>
          </a:solidFill>
          <a:ln w="0">
            <a:solidFill>
              <a:srgbClr val="d269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Box 10"/>
          <p:cNvSpPr/>
          <p:nvPr/>
        </p:nvSpPr>
        <p:spPr>
          <a:xfrm>
            <a:off x="1155600" y="207720"/>
            <a:ext cx="4799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FR" sz="1800" spc="-1" strike="noStrike">
                <a:solidFill>
                  <a:srgbClr val="ed7d31"/>
                </a:solidFill>
                <a:latin typeface="Calibri"/>
                <a:ea typeface="DejaVu Sans"/>
              </a:rPr>
              <a:t>Inputs to the inference of a Boolean Network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Rectangle 219"/>
          <p:cNvSpPr/>
          <p:nvPr/>
        </p:nvSpPr>
        <p:spPr>
          <a:xfrm>
            <a:off x="0" y="4500720"/>
            <a:ext cx="6857280" cy="294120"/>
          </a:xfrm>
          <a:prstGeom prst="rect">
            <a:avLst/>
          </a:prstGeom>
          <a:solidFill>
            <a:srgbClr val="ffdab9"/>
          </a:solidFill>
          <a:ln w="0">
            <a:solidFill>
              <a:srgbClr val="d269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TextBox 289"/>
          <p:cNvSpPr/>
          <p:nvPr/>
        </p:nvSpPr>
        <p:spPr>
          <a:xfrm>
            <a:off x="1504800" y="4431240"/>
            <a:ext cx="3862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FR" sz="1800" spc="-1" strike="noStrike">
                <a:solidFill>
                  <a:srgbClr val="ed7d31"/>
                </a:solidFill>
                <a:latin typeface="Calibri"/>
                <a:ea typeface="DejaVu Sans"/>
              </a:rPr>
              <a:t>Disease-specific Boolean Network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Rectangle 221"/>
          <p:cNvSpPr/>
          <p:nvPr/>
        </p:nvSpPr>
        <p:spPr>
          <a:xfrm>
            <a:off x="0" y="7029360"/>
            <a:ext cx="6857280" cy="294120"/>
          </a:xfrm>
          <a:prstGeom prst="rect">
            <a:avLst/>
          </a:prstGeom>
          <a:solidFill>
            <a:srgbClr val="ffdab9"/>
          </a:solidFill>
          <a:ln w="0">
            <a:solidFill>
              <a:srgbClr val="d2691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TextBox 14"/>
          <p:cNvSpPr/>
          <p:nvPr/>
        </p:nvSpPr>
        <p:spPr>
          <a:xfrm>
            <a:off x="2116080" y="6319440"/>
            <a:ext cx="2555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FR" sz="1800" spc="-1" strike="noStrike">
                <a:solidFill>
                  <a:srgbClr val="ed7d31"/>
                </a:solidFill>
                <a:latin typeface="Calibri"/>
                <a:ea typeface="DejaVu Sans"/>
              </a:rPr>
              <a:t>Downstream 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TextBox 9"/>
          <p:cNvSpPr/>
          <p:nvPr/>
        </p:nvSpPr>
        <p:spPr>
          <a:xfrm>
            <a:off x="1456200" y="6993360"/>
            <a:ext cx="3862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FR" sz="1800" spc="-1" strike="noStrike">
                <a:solidFill>
                  <a:srgbClr val="ed7d31"/>
                </a:solidFill>
                <a:latin typeface="Calibri"/>
                <a:ea typeface="DejaVu Sans"/>
              </a:rPr>
              <a:t>Applications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84" name="Group 3"/>
          <p:cNvGrpSpPr/>
          <p:nvPr/>
        </p:nvGrpSpPr>
        <p:grpSpPr>
          <a:xfrm>
            <a:off x="3741480" y="2267280"/>
            <a:ext cx="1557000" cy="1733040"/>
            <a:chOff x="3741480" y="2267280"/>
            <a:chExt cx="1557000" cy="1733040"/>
          </a:xfrm>
        </p:grpSpPr>
        <p:grpSp>
          <p:nvGrpSpPr>
            <p:cNvPr id="185" name="Group 30"/>
            <p:cNvGrpSpPr/>
            <p:nvPr/>
          </p:nvGrpSpPr>
          <p:grpSpPr>
            <a:xfrm>
              <a:off x="3741480" y="2267280"/>
              <a:ext cx="1557000" cy="1556280"/>
              <a:chOff x="3741480" y="2267280"/>
              <a:chExt cx="1557000" cy="1556280"/>
            </a:xfrm>
          </p:grpSpPr>
          <p:pic>
            <p:nvPicPr>
              <p:cNvPr id="186" name="Picture 31" descr=""/>
              <p:cNvPicPr/>
              <p:nvPr/>
            </p:nvPicPr>
            <p:blipFill>
              <a:blip r:embed="rId7"/>
              <a:srcRect l="0" t="4097" r="0" b="0"/>
              <a:stretch/>
            </p:blipFill>
            <p:spPr>
              <a:xfrm rot="13565400">
                <a:off x="3977280" y="2486520"/>
                <a:ext cx="1085040" cy="11170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87" name="Rectangle 32"/>
              <p:cNvSpPr/>
              <p:nvPr/>
            </p:nvSpPr>
            <p:spPr>
              <a:xfrm rot="13565400">
                <a:off x="4484160" y="3616920"/>
                <a:ext cx="192960" cy="1519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996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88" name="Rectangle 225"/>
            <p:cNvSpPr/>
            <p:nvPr/>
          </p:nvSpPr>
          <p:spPr>
            <a:xfrm flipH="1" flipV="1" rot="2765400">
              <a:off x="4405680" y="3725640"/>
              <a:ext cx="199080" cy="2394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9" name="TextBox 33"/>
          <p:cNvSpPr/>
          <p:nvPr/>
        </p:nvSpPr>
        <p:spPr>
          <a:xfrm>
            <a:off x="4737240" y="2300400"/>
            <a:ext cx="1033200" cy="729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FR" sz="1400" spc="-1" strike="noStrike">
                <a:solidFill>
                  <a:srgbClr val="806000"/>
                </a:solidFill>
                <a:latin typeface="Calibri"/>
                <a:ea typeface="DejaVu Sans"/>
              </a:rPr>
              <a:t>Prior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806000"/>
                </a:solidFill>
                <a:latin typeface="Calibri"/>
                <a:ea typeface="DejaVu Sans"/>
              </a:rPr>
              <a:t>K</a:t>
            </a:r>
            <a:r>
              <a:rPr b="1" lang="en-FR" sz="1400" spc="-1" strike="noStrike">
                <a:solidFill>
                  <a:srgbClr val="806000"/>
                </a:solidFill>
                <a:latin typeface="Calibri"/>
                <a:ea typeface="DejaVu Sans"/>
              </a:rPr>
              <a:t>nowledge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FR" sz="1400" spc="-1" strike="noStrike">
                <a:solidFill>
                  <a:srgbClr val="806000"/>
                </a:solidFill>
                <a:latin typeface="Calibri"/>
                <a:ea typeface="DejaVu Sans"/>
              </a:rPr>
              <a:t>Network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TextBox 286"/>
          <p:cNvSpPr/>
          <p:nvPr/>
        </p:nvSpPr>
        <p:spPr>
          <a:xfrm>
            <a:off x="1839600" y="3648960"/>
            <a:ext cx="296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FR" sz="1800" spc="-1" strike="noStrike">
                <a:solidFill>
                  <a:srgbClr val="ed7d31"/>
                </a:solidFill>
                <a:latin typeface="Calibri"/>
                <a:ea typeface="DejaVu Sans"/>
              </a:rPr>
              <a:t>Network Inference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ed7d31"/>
                </a:solidFill>
                <a:latin typeface="Calibri"/>
                <a:ea typeface="DejaVu Sans"/>
              </a:rPr>
              <a:t>NORDic</a:t>
            </a:r>
            <a:r>
              <a:rPr b="1" lang="en-FR" sz="1800" spc="-1" strike="noStrike">
                <a:solidFill>
                  <a:srgbClr val="ed7d31"/>
                </a:solidFill>
                <a:latin typeface="Calibri"/>
                <a:ea typeface="DejaVu Sans"/>
              </a:rPr>
              <a:t> NI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1" name="Picture 4" descr=""/>
          <p:cNvPicPr/>
          <p:nvPr/>
        </p:nvPicPr>
        <p:blipFill>
          <a:blip r:embed="rId8"/>
          <a:stretch/>
        </p:blipFill>
        <p:spPr>
          <a:xfrm>
            <a:off x="4189680" y="4967640"/>
            <a:ext cx="2133360" cy="1041120"/>
          </a:xfrm>
          <a:prstGeom prst="rect">
            <a:avLst/>
          </a:prstGeom>
          <a:ln w="0">
            <a:noFill/>
          </a:ln>
        </p:spPr>
      </p:pic>
      <p:sp>
        <p:nvSpPr>
          <p:cNvPr id="192" name=""/>
          <p:cNvSpPr/>
          <p:nvPr/>
        </p:nvSpPr>
        <p:spPr>
          <a:xfrm>
            <a:off x="5137200" y="8458200"/>
            <a:ext cx="1035000" cy="736200"/>
          </a:xfrm>
          <a:custGeom>
            <a:avLst/>
            <a:gdLst/>
            <a:ahLst/>
            <a:rect l="l" t="t" r="r" b="b"/>
            <a:pathLst>
              <a:path w="30362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26762" y="21600"/>
                </a:lnTo>
                <a:arcTo wR="5162" hR="3600" stAng="5400000" swAng="5400000"/>
                <a:lnTo>
                  <a:pt x="21600" y="3600"/>
                </a:lnTo>
                <a:arcTo wR="5162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5101560" y="9372600"/>
            <a:ext cx="1143000" cy="372600"/>
          </a:xfrm>
          <a:custGeom>
            <a:avLst/>
            <a:gdLst/>
            <a:ahLst/>
            <a:rect l="l" t="t" r="r" b="b"/>
            <a:pathLst>
              <a:path w="6621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62618" y="21600"/>
                </a:lnTo>
                <a:arcTo wR="41018" hR="3600" stAng="5400000" swAng="5400000"/>
                <a:lnTo>
                  <a:pt x="21600" y="3600"/>
                </a:lnTo>
                <a:arcTo wR="41018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5257800" y="8548920"/>
            <a:ext cx="806400" cy="573480"/>
          </a:xfrm>
          <a:custGeom>
            <a:avLst/>
            <a:gdLst/>
            <a:ahLst/>
            <a:rect l="l" t="t" r="r" b="b"/>
            <a:pathLst>
              <a:path w="30367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26767" y="21600"/>
                </a:lnTo>
                <a:arcTo wR="5167" hR="3600" stAng="5400000" swAng="5400000"/>
                <a:lnTo>
                  <a:pt x="21600" y="3600"/>
                </a:lnTo>
                <a:arcTo wR="5167" hR="3600" stAng="10800000" swAng="5400000"/>
                <a:close/>
              </a:path>
            </a:pathLst>
          </a:custGeom>
          <a:solidFill>
            <a:srgbClr val="fff3e8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Picture 1" descr=""/>
          <p:cNvPicPr/>
          <p:nvPr/>
        </p:nvPicPr>
        <p:blipFill>
          <a:blip r:embed="rId9"/>
          <a:stretch/>
        </p:blipFill>
        <p:spPr>
          <a:xfrm>
            <a:off x="5486400" y="9289080"/>
            <a:ext cx="456120" cy="456120"/>
          </a:xfrm>
          <a:prstGeom prst="rect">
            <a:avLst/>
          </a:prstGeom>
          <a:ln w="0">
            <a:noFill/>
          </a:ln>
        </p:spPr>
      </p:pic>
      <p:sp>
        <p:nvSpPr>
          <p:cNvPr id="196" name="Oval 70"/>
          <p:cNvSpPr/>
          <p:nvPr/>
        </p:nvSpPr>
        <p:spPr>
          <a:xfrm>
            <a:off x="5460840" y="8630640"/>
            <a:ext cx="61920" cy="5904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Oval 71"/>
          <p:cNvSpPr/>
          <p:nvPr/>
        </p:nvSpPr>
        <p:spPr>
          <a:xfrm>
            <a:off x="5397840" y="8723880"/>
            <a:ext cx="61560" cy="5904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Oval 72"/>
          <p:cNvSpPr/>
          <p:nvPr/>
        </p:nvSpPr>
        <p:spPr>
          <a:xfrm>
            <a:off x="5623920" y="8706960"/>
            <a:ext cx="62280" cy="59040"/>
          </a:xfrm>
          <a:prstGeom prst="ellipse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Oval 73"/>
          <p:cNvSpPr/>
          <p:nvPr/>
        </p:nvSpPr>
        <p:spPr>
          <a:xfrm>
            <a:off x="5501880" y="8955000"/>
            <a:ext cx="61920" cy="58680"/>
          </a:xfrm>
          <a:prstGeom prst="ellipse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Oval 74"/>
          <p:cNvSpPr/>
          <p:nvPr/>
        </p:nvSpPr>
        <p:spPr>
          <a:xfrm>
            <a:off x="5592960" y="8845200"/>
            <a:ext cx="61920" cy="5868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Oval 75"/>
          <p:cNvSpPr/>
          <p:nvPr/>
        </p:nvSpPr>
        <p:spPr>
          <a:xfrm>
            <a:off x="5744160" y="8761320"/>
            <a:ext cx="61920" cy="59040"/>
          </a:xfrm>
          <a:prstGeom prst="ellipse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Oval 76"/>
          <p:cNvSpPr/>
          <p:nvPr/>
        </p:nvSpPr>
        <p:spPr>
          <a:xfrm>
            <a:off x="5806800" y="8686080"/>
            <a:ext cx="61920" cy="5868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Oval 77"/>
          <p:cNvSpPr/>
          <p:nvPr/>
        </p:nvSpPr>
        <p:spPr>
          <a:xfrm>
            <a:off x="5716080" y="8934480"/>
            <a:ext cx="61560" cy="58680"/>
          </a:xfrm>
          <a:prstGeom prst="ellipse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Oval 78"/>
          <p:cNvSpPr/>
          <p:nvPr/>
        </p:nvSpPr>
        <p:spPr>
          <a:xfrm>
            <a:off x="5879520" y="8904240"/>
            <a:ext cx="61920" cy="59040"/>
          </a:xfrm>
          <a:prstGeom prst="ellipse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Straight Arrow Connector 105"/>
          <p:cNvSpPr/>
          <p:nvPr/>
        </p:nvSpPr>
        <p:spPr>
          <a:xfrm>
            <a:off x="5516640" y="8674200"/>
            <a:ext cx="138240" cy="3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Straight Arrow Connector 106"/>
          <p:cNvSpPr/>
          <p:nvPr/>
        </p:nvSpPr>
        <p:spPr>
          <a:xfrm flipV="1">
            <a:off x="5460120" y="8727840"/>
            <a:ext cx="17964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Straight Arrow Connector 107"/>
          <p:cNvSpPr/>
          <p:nvPr/>
        </p:nvSpPr>
        <p:spPr>
          <a:xfrm flipV="1">
            <a:off x="5445000" y="8679600"/>
            <a:ext cx="23760" cy="4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Straight Arrow Connector 108"/>
          <p:cNvSpPr/>
          <p:nvPr/>
        </p:nvSpPr>
        <p:spPr>
          <a:xfrm flipH="1">
            <a:off x="5788440" y="8740440"/>
            <a:ext cx="31320" cy="4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Straight Arrow Connector 109"/>
          <p:cNvSpPr/>
          <p:nvPr/>
        </p:nvSpPr>
        <p:spPr>
          <a:xfrm>
            <a:off x="5677560" y="8740440"/>
            <a:ext cx="75240" cy="5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Straight Arrow Connector 110"/>
          <p:cNvSpPr/>
          <p:nvPr/>
        </p:nvSpPr>
        <p:spPr>
          <a:xfrm flipV="1">
            <a:off x="5651280" y="8812080"/>
            <a:ext cx="101520" cy="5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Straight Arrow Connector 111"/>
          <p:cNvSpPr/>
          <p:nvPr/>
        </p:nvSpPr>
        <p:spPr>
          <a:xfrm flipV="1">
            <a:off x="5538960" y="8894520"/>
            <a:ext cx="69480" cy="6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Straight Arrow Connector 112"/>
          <p:cNvSpPr/>
          <p:nvPr/>
        </p:nvSpPr>
        <p:spPr>
          <a:xfrm flipV="1">
            <a:off x="5556600" y="8962920"/>
            <a:ext cx="158400" cy="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Straight Arrow Connector 113"/>
          <p:cNvSpPr/>
          <p:nvPr/>
        </p:nvSpPr>
        <p:spPr>
          <a:xfrm>
            <a:off x="5646240" y="8895600"/>
            <a:ext cx="78120" cy="4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Straight Arrow Connector 114"/>
          <p:cNvSpPr/>
          <p:nvPr/>
        </p:nvSpPr>
        <p:spPr>
          <a:xfrm flipV="1">
            <a:off x="5760720" y="8933760"/>
            <a:ext cx="118440" cy="2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Straight Arrow Connector 115"/>
          <p:cNvSpPr/>
          <p:nvPr/>
        </p:nvSpPr>
        <p:spPr>
          <a:xfrm>
            <a:off x="5797440" y="8812440"/>
            <a:ext cx="91080" cy="10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rved Connector 13"/>
          <p:cNvSpPr/>
          <p:nvPr/>
        </p:nvSpPr>
        <p:spPr>
          <a:xfrm flipH="1" flipV="1">
            <a:off x="5837040" y="8685000"/>
            <a:ext cx="30600" cy="29160"/>
          </a:xfrm>
          <a:prstGeom prst="curvedConnector4">
            <a:avLst>
              <a:gd name="adj1" fmla="val -275001"/>
              <a:gd name="adj2" fmla="val 389473"/>
            </a:avLst>
          </a:pr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rved Connector 14"/>
          <p:cNvSpPr/>
          <p:nvPr/>
        </p:nvSpPr>
        <p:spPr>
          <a:xfrm flipH="1" rot="5400000">
            <a:off x="5502240" y="8984520"/>
            <a:ext cx="28800" cy="30960"/>
          </a:xfrm>
          <a:prstGeom prst="curvedConnector4">
            <a:avLst>
              <a:gd name="adj1" fmla="val -289473"/>
              <a:gd name="adj2" fmla="val 374998"/>
            </a:avLst>
          </a:pr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Straight Arrow Connector 116"/>
          <p:cNvSpPr/>
          <p:nvPr/>
        </p:nvSpPr>
        <p:spPr>
          <a:xfrm flipH="1">
            <a:off x="5686200" y="8715600"/>
            <a:ext cx="119520" cy="2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Straight Arrow Connector 117"/>
          <p:cNvSpPr/>
          <p:nvPr/>
        </p:nvSpPr>
        <p:spPr>
          <a:xfrm>
            <a:off x="5853240" y="8740440"/>
            <a:ext cx="57240" cy="16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Straight Arrow Connector 118"/>
          <p:cNvSpPr/>
          <p:nvPr/>
        </p:nvSpPr>
        <p:spPr>
          <a:xfrm flipV="1">
            <a:off x="5623920" y="8760960"/>
            <a:ext cx="24120" cy="8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Oval 79"/>
          <p:cNvSpPr/>
          <p:nvPr/>
        </p:nvSpPr>
        <p:spPr>
          <a:xfrm>
            <a:off x="5333400" y="8656200"/>
            <a:ext cx="61920" cy="58680"/>
          </a:xfrm>
          <a:prstGeom prst="ellipse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Straight Arrow Connector 119"/>
          <p:cNvSpPr/>
          <p:nvPr/>
        </p:nvSpPr>
        <p:spPr>
          <a:xfrm flipH="1" flipV="1">
            <a:off x="5373000" y="8689680"/>
            <a:ext cx="32040" cy="4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Oval 80"/>
          <p:cNvSpPr/>
          <p:nvPr/>
        </p:nvSpPr>
        <p:spPr>
          <a:xfrm>
            <a:off x="6256800" y="8556840"/>
            <a:ext cx="227520" cy="227520"/>
          </a:xfrm>
          <a:prstGeom prst="ellipse">
            <a:avLst/>
          </a:prstGeom>
          <a:solidFill>
            <a:srgbClr val="b22222"/>
          </a:solidFill>
          <a:ln w="0">
            <a:solidFill>
              <a:srgbClr val="8b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3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20920" y="5442840"/>
            <a:ext cx="2032920" cy="665280"/>
          </a:xfrm>
          <a:prstGeom prst="rect">
            <a:avLst/>
          </a:prstGeom>
          <a:ln w="0">
            <a:noFill/>
          </a:ln>
        </p:spPr>
      </p:pic>
      <p:sp>
        <p:nvSpPr>
          <p:cNvPr id="225" name="TextBox 4"/>
          <p:cNvSpPr/>
          <p:nvPr/>
        </p:nvSpPr>
        <p:spPr>
          <a:xfrm>
            <a:off x="2541960" y="1410840"/>
            <a:ext cx="13820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3200" spc="-1" strike="noStrike">
                <a:solidFill>
                  <a:srgbClr val="808080"/>
                </a:solidFill>
                <a:latin typeface="Calibri Light"/>
                <a:ea typeface="DejaVu Sans"/>
              </a:rPr>
              <a:t>LINCS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6" name="Picture 12" descr="BD2K-LINCS DCIC"/>
          <p:cNvPicPr/>
          <p:nvPr/>
        </p:nvPicPr>
        <p:blipFill>
          <a:blip r:embed="rId2"/>
          <a:srcRect l="17973" t="0" r="19988" b="33290"/>
          <a:stretch/>
        </p:blipFill>
        <p:spPr>
          <a:xfrm>
            <a:off x="1985400" y="1519200"/>
            <a:ext cx="683280" cy="415080"/>
          </a:xfrm>
          <a:prstGeom prst="rect">
            <a:avLst/>
          </a:prstGeom>
          <a:ln w="0">
            <a:noFill/>
          </a:ln>
        </p:spPr>
      </p:pic>
      <p:sp>
        <p:nvSpPr>
          <p:cNvPr id="227" name="TextBox 8"/>
          <p:cNvSpPr/>
          <p:nvPr/>
        </p:nvSpPr>
        <p:spPr>
          <a:xfrm>
            <a:off x="729000" y="3659040"/>
            <a:ext cx="2029680" cy="79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3200" spc="-1" strike="noStrike">
                <a:solidFill>
                  <a:srgbClr val="808080"/>
                </a:solidFill>
                <a:latin typeface="Calibri Light"/>
                <a:ea typeface="DejaVu Sans"/>
              </a:rPr>
              <a:t>Dis</a:t>
            </a:r>
            <a:r>
              <a:rPr b="1" lang="fr-FR" sz="4400" spc="-1" strike="noStrike" baseline="-15000">
                <a:solidFill>
                  <a:srgbClr val="808080"/>
                </a:solidFill>
                <a:latin typeface="Calibri Light"/>
                <a:ea typeface="DejaVu Sans"/>
              </a:rPr>
              <a:t>Ge</a:t>
            </a:r>
            <a:r>
              <a:rPr b="1" lang="fr-FR" sz="3200" spc="-1" strike="noStrike">
                <a:solidFill>
                  <a:srgbClr val="808080"/>
                </a:solidFill>
                <a:latin typeface="Calibri Light"/>
                <a:ea typeface="DejaVu Sans"/>
              </a:rPr>
              <a:t>NET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8" name="Picture 2" descr="DisGeNET - a database of gene-disease associations"/>
          <p:cNvPicPr/>
          <p:nvPr/>
        </p:nvPicPr>
        <p:blipFill>
          <a:blip r:embed="rId3"/>
          <a:srcRect l="51468" t="20656" r="16339" b="26047"/>
          <a:stretch/>
        </p:blipFill>
        <p:spPr>
          <a:xfrm>
            <a:off x="945360" y="4244040"/>
            <a:ext cx="897120" cy="4914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2" descr="DisGeNET - a database of gene-disease associations"/>
          <p:cNvPicPr/>
          <p:nvPr/>
        </p:nvPicPr>
        <p:blipFill>
          <a:blip r:embed="rId4"/>
          <a:srcRect l="58" t="0" r="0" b="0"/>
          <a:stretch/>
        </p:blipFill>
        <p:spPr>
          <a:xfrm>
            <a:off x="349200" y="6751080"/>
            <a:ext cx="4948560" cy="1636920"/>
          </a:xfrm>
          <a:prstGeom prst="rect">
            <a:avLst/>
          </a:prstGeom>
          <a:ln w="0">
            <a:noFill/>
          </a:ln>
        </p:spPr>
      </p:pic>
      <p:pic>
        <p:nvPicPr>
          <p:cNvPr id="230" name="Picture 16" descr=""/>
          <p:cNvPicPr/>
          <p:nvPr/>
        </p:nvPicPr>
        <p:blipFill>
          <a:blip r:embed="rId5"/>
          <a:srcRect l="63559" t="0" r="0" b="0"/>
          <a:stretch/>
        </p:blipFill>
        <p:spPr>
          <a:xfrm>
            <a:off x="5219280" y="3801600"/>
            <a:ext cx="322560" cy="579240"/>
          </a:xfrm>
          <a:prstGeom prst="rect">
            <a:avLst/>
          </a:prstGeom>
          <a:ln w="0">
            <a:noFill/>
          </a:ln>
        </p:spPr>
      </p:pic>
      <p:sp>
        <p:nvSpPr>
          <p:cNvPr id="231" name="TextBox 12"/>
          <p:cNvSpPr/>
          <p:nvPr/>
        </p:nvSpPr>
        <p:spPr>
          <a:xfrm rot="20658600">
            <a:off x="4437720" y="3788640"/>
            <a:ext cx="82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fr-FR" sz="2000" spc="-1" strike="noStrike">
                <a:solidFill>
                  <a:srgbClr val="808080"/>
                </a:solidFill>
                <a:latin typeface="Calibri Light"/>
                <a:ea typeface="DejaVu Sans"/>
              </a:rPr>
              <a:t>Omni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i="1" lang="fr-FR" sz="2000" spc="-1" strike="noStrike">
                <a:solidFill>
                  <a:srgbClr val="808080"/>
                </a:solidFill>
                <a:latin typeface="Calibri Light"/>
                <a:ea typeface="DejaVu Sans"/>
              </a:rPr>
              <a:t>Path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2" name="Decagon 13"/>
          <p:cNvSpPr/>
          <p:nvPr/>
        </p:nvSpPr>
        <p:spPr>
          <a:xfrm rot="20327400">
            <a:off x="4460400" y="3775320"/>
            <a:ext cx="781920" cy="734040"/>
          </a:xfrm>
          <a:prstGeom prst="decagon">
            <a:avLst>
              <a:gd name="vf" fmla="val 105146"/>
            </a:avLst>
          </a:prstGeom>
          <a:noFill/>
          <a:ln>
            <a:solidFill>
              <a:srgbClr val="007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2" descr=""/>
          <p:cNvPicPr/>
          <p:nvPr/>
        </p:nvPicPr>
        <p:blipFill>
          <a:blip r:embed="rId1"/>
          <a:stretch/>
        </p:blipFill>
        <p:spPr>
          <a:xfrm>
            <a:off x="3070080" y="2873880"/>
            <a:ext cx="3438720" cy="3256920"/>
          </a:xfrm>
          <a:prstGeom prst="rect">
            <a:avLst/>
          </a:prstGeom>
          <a:ln w="0">
            <a:noFill/>
          </a:ln>
        </p:spPr>
      </p:pic>
      <p:pic>
        <p:nvPicPr>
          <p:cNvPr id="234" name="Picture 2" descr=""/>
          <p:cNvPicPr/>
          <p:nvPr/>
        </p:nvPicPr>
        <p:blipFill>
          <a:blip r:embed="rId2"/>
          <a:stretch/>
        </p:blipFill>
        <p:spPr>
          <a:xfrm>
            <a:off x="1587240" y="7370280"/>
            <a:ext cx="5079960" cy="3252960"/>
          </a:xfrm>
          <a:prstGeom prst="rect">
            <a:avLst/>
          </a:prstGeom>
          <a:ln w="0">
            <a:noFill/>
          </a:ln>
        </p:spPr>
      </p:pic>
      <p:sp>
        <p:nvSpPr>
          <p:cNvPr id="235" name="Google Shape;192;p1"/>
          <p:cNvSpPr/>
          <p:nvPr/>
        </p:nvSpPr>
        <p:spPr>
          <a:xfrm>
            <a:off x="2979000" y="18802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Google Shape;193;p1"/>
          <p:cNvSpPr/>
          <p:nvPr/>
        </p:nvSpPr>
        <p:spPr>
          <a:xfrm>
            <a:off x="3023640" y="18802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Google Shape;194;p1"/>
          <p:cNvSpPr/>
          <p:nvPr/>
        </p:nvSpPr>
        <p:spPr>
          <a:xfrm>
            <a:off x="3068280" y="18802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Google Shape;195;p1"/>
          <p:cNvSpPr/>
          <p:nvPr/>
        </p:nvSpPr>
        <p:spPr>
          <a:xfrm>
            <a:off x="3112920" y="18802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Google Shape;196;p1"/>
          <p:cNvSpPr/>
          <p:nvPr/>
        </p:nvSpPr>
        <p:spPr>
          <a:xfrm>
            <a:off x="3157560" y="18802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Google Shape;198;p1"/>
          <p:cNvSpPr/>
          <p:nvPr/>
        </p:nvSpPr>
        <p:spPr>
          <a:xfrm>
            <a:off x="2979000" y="19245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Google Shape;199;p1"/>
          <p:cNvSpPr/>
          <p:nvPr/>
        </p:nvSpPr>
        <p:spPr>
          <a:xfrm>
            <a:off x="3023640" y="19245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Google Shape;200;p1"/>
          <p:cNvSpPr/>
          <p:nvPr/>
        </p:nvSpPr>
        <p:spPr>
          <a:xfrm>
            <a:off x="3068280" y="19245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Google Shape;201;p1"/>
          <p:cNvSpPr/>
          <p:nvPr/>
        </p:nvSpPr>
        <p:spPr>
          <a:xfrm>
            <a:off x="3112920" y="19245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Google Shape;202;p1"/>
          <p:cNvSpPr/>
          <p:nvPr/>
        </p:nvSpPr>
        <p:spPr>
          <a:xfrm>
            <a:off x="3157560" y="19245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Google Shape;204;p1"/>
          <p:cNvSpPr/>
          <p:nvPr/>
        </p:nvSpPr>
        <p:spPr>
          <a:xfrm>
            <a:off x="2979000" y="19692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Google Shape;205;p1"/>
          <p:cNvSpPr/>
          <p:nvPr/>
        </p:nvSpPr>
        <p:spPr>
          <a:xfrm>
            <a:off x="3023640" y="19692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Google Shape;206;p1"/>
          <p:cNvSpPr/>
          <p:nvPr/>
        </p:nvSpPr>
        <p:spPr>
          <a:xfrm>
            <a:off x="3068280" y="19692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Google Shape;207;p1"/>
          <p:cNvSpPr/>
          <p:nvPr/>
        </p:nvSpPr>
        <p:spPr>
          <a:xfrm>
            <a:off x="3112920" y="19692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Google Shape;208;p1"/>
          <p:cNvSpPr/>
          <p:nvPr/>
        </p:nvSpPr>
        <p:spPr>
          <a:xfrm>
            <a:off x="3157560" y="19692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Google Shape;192;p1"/>
          <p:cNvSpPr/>
          <p:nvPr/>
        </p:nvSpPr>
        <p:spPr>
          <a:xfrm>
            <a:off x="3201840" y="18802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Google Shape;193;p1"/>
          <p:cNvSpPr/>
          <p:nvPr/>
        </p:nvSpPr>
        <p:spPr>
          <a:xfrm>
            <a:off x="3246480" y="18802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Google Shape;194;p1"/>
          <p:cNvSpPr/>
          <p:nvPr/>
        </p:nvSpPr>
        <p:spPr>
          <a:xfrm>
            <a:off x="3291120" y="18802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Google Shape;195;p1"/>
          <p:cNvSpPr/>
          <p:nvPr/>
        </p:nvSpPr>
        <p:spPr>
          <a:xfrm>
            <a:off x="3335760" y="18802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Google Shape;196;p1"/>
          <p:cNvSpPr/>
          <p:nvPr/>
        </p:nvSpPr>
        <p:spPr>
          <a:xfrm>
            <a:off x="3380400" y="18802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Google Shape;198;p1"/>
          <p:cNvSpPr/>
          <p:nvPr/>
        </p:nvSpPr>
        <p:spPr>
          <a:xfrm>
            <a:off x="3201840" y="19245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Google Shape;199;p1"/>
          <p:cNvSpPr/>
          <p:nvPr/>
        </p:nvSpPr>
        <p:spPr>
          <a:xfrm>
            <a:off x="3246480" y="19245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Google Shape;200;p1"/>
          <p:cNvSpPr/>
          <p:nvPr/>
        </p:nvSpPr>
        <p:spPr>
          <a:xfrm>
            <a:off x="3291120" y="19245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Google Shape;201;p1"/>
          <p:cNvSpPr/>
          <p:nvPr/>
        </p:nvSpPr>
        <p:spPr>
          <a:xfrm>
            <a:off x="3335760" y="19245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Google Shape;202;p1"/>
          <p:cNvSpPr/>
          <p:nvPr/>
        </p:nvSpPr>
        <p:spPr>
          <a:xfrm>
            <a:off x="3380400" y="19245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Google Shape;204;p1"/>
          <p:cNvSpPr/>
          <p:nvPr/>
        </p:nvSpPr>
        <p:spPr>
          <a:xfrm>
            <a:off x="3201840" y="19692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Google Shape;205;p1"/>
          <p:cNvSpPr/>
          <p:nvPr/>
        </p:nvSpPr>
        <p:spPr>
          <a:xfrm>
            <a:off x="3246480" y="19692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Google Shape;206;p1"/>
          <p:cNvSpPr/>
          <p:nvPr/>
        </p:nvSpPr>
        <p:spPr>
          <a:xfrm>
            <a:off x="3291120" y="19692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Google Shape;207;p1"/>
          <p:cNvSpPr/>
          <p:nvPr/>
        </p:nvSpPr>
        <p:spPr>
          <a:xfrm>
            <a:off x="3335760" y="19692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Google Shape;208;p1"/>
          <p:cNvSpPr/>
          <p:nvPr/>
        </p:nvSpPr>
        <p:spPr>
          <a:xfrm>
            <a:off x="3380400" y="19692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Google Shape;192;p1"/>
          <p:cNvSpPr/>
          <p:nvPr/>
        </p:nvSpPr>
        <p:spPr>
          <a:xfrm>
            <a:off x="2979000" y="14356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Google Shape;193;p1"/>
          <p:cNvSpPr/>
          <p:nvPr/>
        </p:nvSpPr>
        <p:spPr>
          <a:xfrm>
            <a:off x="3023640" y="14356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Google Shape;194;p1"/>
          <p:cNvSpPr/>
          <p:nvPr/>
        </p:nvSpPr>
        <p:spPr>
          <a:xfrm>
            <a:off x="3068280" y="14356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Google Shape;195;p1"/>
          <p:cNvSpPr/>
          <p:nvPr/>
        </p:nvSpPr>
        <p:spPr>
          <a:xfrm>
            <a:off x="3112920" y="14356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Google Shape;196;p1"/>
          <p:cNvSpPr/>
          <p:nvPr/>
        </p:nvSpPr>
        <p:spPr>
          <a:xfrm>
            <a:off x="3157560" y="14356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Google Shape;198;p1"/>
          <p:cNvSpPr/>
          <p:nvPr/>
        </p:nvSpPr>
        <p:spPr>
          <a:xfrm>
            <a:off x="2979000" y="14799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Google Shape;199;p1"/>
          <p:cNvSpPr/>
          <p:nvPr/>
        </p:nvSpPr>
        <p:spPr>
          <a:xfrm>
            <a:off x="3023640" y="14799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Google Shape;200;p1"/>
          <p:cNvSpPr/>
          <p:nvPr/>
        </p:nvSpPr>
        <p:spPr>
          <a:xfrm>
            <a:off x="3068280" y="14799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Google Shape;201;p1"/>
          <p:cNvSpPr/>
          <p:nvPr/>
        </p:nvSpPr>
        <p:spPr>
          <a:xfrm>
            <a:off x="3112920" y="14799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Google Shape;202;p1"/>
          <p:cNvSpPr/>
          <p:nvPr/>
        </p:nvSpPr>
        <p:spPr>
          <a:xfrm>
            <a:off x="3157560" y="14799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Google Shape;204;p1"/>
          <p:cNvSpPr/>
          <p:nvPr/>
        </p:nvSpPr>
        <p:spPr>
          <a:xfrm>
            <a:off x="2979000" y="15246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Google Shape;205;p1"/>
          <p:cNvSpPr/>
          <p:nvPr/>
        </p:nvSpPr>
        <p:spPr>
          <a:xfrm>
            <a:off x="3023640" y="15246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Google Shape;206;p1"/>
          <p:cNvSpPr/>
          <p:nvPr/>
        </p:nvSpPr>
        <p:spPr>
          <a:xfrm>
            <a:off x="3068280" y="15246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Google Shape;207;p1"/>
          <p:cNvSpPr/>
          <p:nvPr/>
        </p:nvSpPr>
        <p:spPr>
          <a:xfrm>
            <a:off x="3112920" y="15246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Google Shape;208;p1"/>
          <p:cNvSpPr/>
          <p:nvPr/>
        </p:nvSpPr>
        <p:spPr>
          <a:xfrm>
            <a:off x="3157560" y="15246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Google Shape;210;p1"/>
          <p:cNvSpPr/>
          <p:nvPr/>
        </p:nvSpPr>
        <p:spPr>
          <a:xfrm>
            <a:off x="2979000" y="15688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Google Shape;211;p1"/>
          <p:cNvSpPr/>
          <p:nvPr/>
        </p:nvSpPr>
        <p:spPr>
          <a:xfrm>
            <a:off x="3023640" y="15688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Google Shape;212;p1"/>
          <p:cNvSpPr/>
          <p:nvPr/>
        </p:nvSpPr>
        <p:spPr>
          <a:xfrm>
            <a:off x="3068280" y="15688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Google Shape;213;p1"/>
          <p:cNvSpPr/>
          <p:nvPr/>
        </p:nvSpPr>
        <p:spPr>
          <a:xfrm>
            <a:off x="3112920" y="15688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Google Shape;214;p1"/>
          <p:cNvSpPr/>
          <p:nvPr/>
        </p:nvSpPr>
        <p:spPr>
          <a:xfrm>
            <a:off x="3157560" y="15688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Google Shape;216;p1"/>
          <p:cNvSpPr/>
          <p:nvPr/>
        </p:nvSpPr>
        <p:spPr>
          <a:xfrm>
            <a:off x="2979000" y="16135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Google Shape;217;p1"/>
          <p:cNvSpPr/>
          <p:nvPr/>
        </p:nvSpPr>
        <p:spPr>
          <a:xfrm>
            <a:off x="3023640" y="16135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Google Shape;218;p1"/>
          <p:cNvSpPr/>
          <p:nvPr/>
        </p:nvSpPr>
        <p:spPr>
          <a:xfrm>
            <a:off x="3068280" y="161352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Google Shape;219;p1"/>
          <p:cNvSpPr/>
          <p:nvPr/>
        </p:nvSpPr>
        <p:spPr>
          <a:xfrm>
            <a:off x="3112920" y="161352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Google Shape;220;p1"/>
          <p:cNvSpPr/>
          <p:nvPr/>
        </p:nvSpPr>
        <p:spPr>
          <a:xfrm>
            <a:off x="3157560" y="16135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Google Shape;192;p1"/>
          <p:cNvSpPr/>
          <p:nvPr/>
        </p:nvSpPr>
        <p:spPr>
          <a:xfrm>
            <a:off x="2979000" y="16581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Google Shape;193;p1"/>
          <p:cNvSpPr/>
          <p:nvPr/>
        </p:nvSpPr>
        <p:spPr>
          <a:xfrm>
            <a:off x="3023640" y="16581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Google Shape;194;p1"/>
          <p:cNvSpPr/>
          <p:nvPr/>
        </p:nvSpPr>
        <p:spPr>
          <a:xfrm>
            <a:off x="3068280" y="16581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Google Shape;195;p1"/>
          <p:cNvSpPr/>
          <p:nvPr/>
        </p:nvSpPr>
        <p:spPr>
          <a:xfrm>
            <a:off x="3112920" y="16581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Google Shape;196;p1"/>
          <p:cNvSpPr/>
          <p:nvPr/>
        </p:nvSpPr>
        <p:spPr>
          <a:xfrm>
            <a:off x="3157560" y="16581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Google Shape;198;p1"/>
          <p:cNvSpPr/>
          <p:nvPr/>
        </p:nvSpPr>
        <p:spPr>
          <a:xfrm>
            <a:off x="2979000" y="17024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Google Shape;199;p1"/>
          <p:cNvSpPr/>
          <p:nvPr/>
        </p:nvSpPr>
        <p:spPr>
          <a:xfrm>
            <a:off x="3023640" y="170244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Google Shape;200;p1"/>
          <p:cNvSpPr/>
          <p:nvPr/>
        </p:nvSpPr>
        <p:spPr>
          <a:xfrm>
            <a:off x="3068280" y="170244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Google Shape;201;p1"/>
          <p:cNvSpPr/>
          <p:nvPr/>
        </p:nvSpPr>
        <p:spPr>
          <a:xfrm>
            <a:off x="3112920" y="170244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Google Shape;202;p1"/>
          <p:cNvSpPr/>
          <p:nvPr/>
        </p:nvSpPr>
        <p:spPr>
          <a:xfrm>
            <a:off x="3157560" y="170244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Google Shape;204;p1"/>
          <p:cNvSpPr/>
          <p:nvPr/>
        </p:nvSpPr>
        <p:spPr>
          <a:xfrm>
            <a:off x="2979000" y="17470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Google Shape;205;p1"/>
          <p:cNvSpPr/>
          <p:nvPr/>
        </p:nvSpPr>
        <p:spPr>
          <a:xfrm>
            <a:off x="3023640" y="17470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Google Shape;206;p1"/>
          <p:cNvSpPr/>
          <p:nvPr/>
        </p:nvSpPr>
        <p:spPr>
          <a:xfrm>
            <a:off x="3068280" y="17470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Google Shape;207;p1"/>
          <p:cNvSpPr/>
          <p:nvPr/>
        </p:nvSpPr>
        <p:spPr>
          <a:xfrm>
            <a:off x="3112920" y="17470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Google Shape;208;p1"/>
          <p:cNvSpPr/>
          <p:nvPr/>
        </p:nvSpPr>
        <p:spPr>
          <a:xfrm>
            <a:off x="3157560" y="17470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Google Shape;210;p1"/>
          <p:cNvSpPr/>
          <p:nvPr/>
        </p:nvSpPr>
        <p:spPr>
          <a:xfrm>
            <a:off x="2979000" y="17917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Google Shape;211;p1"/>
          <p:cNvSpPr/>
          <p:nvPr/>
        </p:nvSpPr>
        <p:spPr>
          <a:xfrm>
            <a:off x="3023640" y="17917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Google Shape;212;p1"/>
          <p:cNvSpPr/>
          <p:nvPr/>
        </p:nvSpPr>
        <p:spPr>
          <a:xfrm>
            <a:off x="3068280" y="17917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Google Shape;213;p1"/>
          <p:cNvSpPr/>
          <p:nvPr/>
        </p:nvSpPr>
        <p:spPr>
          <a:xfrm>
            <a:off x="3112920" y="179172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Google Shape;214;p1"/>
          <p:cNvSpPr/>
          <p:nvPr/>
        </p:nvSpPr>
        <p:spPr>
          <a:xfrm>
            <a:off x="3157560" y="17917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Google Shape;216;p1"/>
          <p:cNvSpPr/>
          <p:nvPr/>
        </p:nvSpPr>
        <p:spPr>
          <a:xfrm>
            <a:off x="2979000" y="18360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Google Shape;217;p1"/>
          <p:cNvSpPr/>
          <p:nvPr/>
        </p:nvSpPr>
        <p:spPr>
          <a:xfrm>
            <a:off x="3023640" y="18360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Google Shape;218;p1"/>
          <p:cNvSpPr/>
          <p:nvPr/>
        </p:nvSpPr>
        <p:spPr>
          <a:xfrm>
            <a:off x="3068280" y="18360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Google Shape;219;p1"/>
          <p:cNvSpPr/>
          <p:nvPr/>
        </p:nvSpPr>
        <p:spPr>
          <a:xfrm>
            <a:off x="3112920" y="18360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Google Shape;220;p1"/>
          <p:cNvSpPr/>
          <p:nvPr/>
        </p:nvSpPr>
        <p:spPr>
          <a:xfrm>
            <a:off x="3157560" y="18360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Google Shape;192;p1"/>
          <p:cNvSpPr/>
          <p:nvPr/>
        </p:nvSpPr>
        <p:spPr>
          <a:xfrm>
            <a:off x="3201840" y="14356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Google Shape;193;p1"/>
          <p:cNvSpPr/>
          <p:nvPr/>
        </p:nvSpPr>
        <p:spPr>
          <a:xfrm>
            <a:off x="3246480" y="14356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Google Shape;194;p1"/>
          <p:cNvSpPr/>
          <p:nvPr/>
        </p:nvSpPr>
        <p:spPr>
          <a:xfrm>
            <a:off x="3291120" y="14356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Google Shape;195;p1"/>
          <p:cNvSpPr/>
          <p:nvPr/>
        </p:nvSpPr>
        <p:spPr>
          <a:xfrm>
            <a:off x="3335760" y="14356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Google Shape;196;p1"/>
          <p:cNvSpPr/>
          <p:nvPr/>
        </p:nvSpPr>
        <p:spPr>
          <a:xfrm>
            <a:off x="3380400" y="14356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Google Shape;198;p1"/>
          <p:cNvSpPr/>
          <p:nvPr/>
        </p:nvSpPr>
        <p:spPr>
          <a:xfrm>
            <a:off x="3201840" y="14799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Google Shape;199;p1"/>
          <p:cNvSpPr/>
          <p:nvPr/>
        </p:nvSpPr>
        <p:spPr>
          <a:xfrm>
            <a:off x="3246480" y="14799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Google Shape;200;p1"/>
          <p:cNvSpPr/>
          <p:nvPr/>
        </p:nvSpPr>
        <p:spPr>
          <a:xfrm>
            <a:off x="3291120" y="14799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Google Shape;201;p1"/>
          <p:cNvSpPr/>
          <p:nvPr/>
        </p:nvSpPr>
        <p:spPr>
          <a:xfrm>
            <a:off x="3335760" y="14799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Google Shape;202;p1"/>
          <p:cNvSpPr/>
          <p:nvPr/>
        </p:nvSpPr>
        <p:spPr>
          <a:xfrm>
            <a:off x="3380400" y="14799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Google Shape;204;p1"/>
          <p:cNvSpPr/>
          <p:nvPr/>
        </p:nvSpPr>
        <p:spPr>
          <a:xfrm>
            <a:off x="3201840" y="15246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Google Shape;205;p1"/>
          <p:cNvSpPr/>
          <p:nvPr/>
        </p:nvSpPr>
        <p:spPr>
          <a:xfrm>
            <a:off x="3246480" y="15246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Google Shape;206;p1"/>
          <p:cNvSpPr/>
          <p:nvPr/>
        </p:nvSpPr>
        <p:spPr>
          <a:xfrm>
            <a:off x="3291120" y="15246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Google Shape;207;p1"/>
          <p:cNvSpPr/>
          <p:nvPr/>
        </p:nvSpPr>
        <p:spPr>
          <a:xfrm>
            <a:off x="3335760" y="15246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Google Shape;208;p1"/>
          <p:cNvSpPr/>
          <p:nvPr/>
        </p:nvSpPr>
        <p:spPr>
          <a:xfrm>
            <a:off x="3380400" y="15246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Google Shape;210;p1"/>
          <p:cNvSpPr/>
          <p:nvPr/>
        </p:nvSpPr>
        <p:spPr>
          <a:xfrm>
            <a:off x="3201840" y="15688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Google Shape;211;p1"/>
          <p:cNvSpPr/>
          <p:nvPr/>
        </p:nvSpPr>
        <p:spPr>
          <a:xfrm>
            <a:off x="3246480" y="15688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Google Shape;212;p1"/>
          <p:cNvSpPr/>
          <p:nvPr/>
        </p:nvSpPr>
        <p:spPr>
          <a:xfrm>
            <a:off x="3291120" y="15688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Google Shape;213;p1"/>
          <p:cNvSpPr/>
          <p:nvPr/>
        </p:nvSpPr>
        <p:spPr>
          <a:xfrm>
            <a:off x="3335760" y="15688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Google Shape;214;p1"/>
          <p:cNvSpPr/>
          <p:nvPr/>
        </p:nvSpPr>
        <p:spPr>
          <a:xfrm>
            <a:off x="3380400" y="15688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Google Shape;216;p1"/>
          <p:cNvSpPr/>
          <p:nvPr/>
        </p:nvSpPr>
        <p:spPr>
          <a:xfrm>
            <a:off x="3201840" y="16135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Google Shape;217;p1"/>
          <p:cNvSpPr/>
          <p:nvPr/>
        </p:nvSpPr>
        <p:spPr>
          <a:xfrm>
            <a:off x="3246480" y="161352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Google Shape;218;p1"/>
          <p:cNvSpPr/>
          <p:nvPr/>
        </p:nvSpPr>
        <p:spPr>
          <a:xfrm>
            <a:off x="3291120" y="16135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Google Shape;219;p1"/>
          <p:cNvSpPr/>
          <p:nvPr/>
        </p:nvSpPr>
        <p:spPr>
          <a:xfrm>
            <a:off x="3335760" y="16135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Google Shape;220;p1"/>
          <p:cNvSpPr/>
          <p:nvPr/>
        </p:nvSpPr>
        <p:spPr>
          <a:xfrm>
            <a:off x="3380400" y="161352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Google Shape;192;p1"/>
          <p:cNvSpPr/>
          <p:nvPr/>
        </p:nvSpPr>
        <p:spPr>
          <a:xfrm>
            <a:off x="3201840" y="16581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Google Shape;193;p1"/>
          <p:cNvSpPr/>
          <p:nvPr/>
        </p:nvSpPr>
        <p:spPr>
          <a:xfrm>
            <a:off x="3246480" y="16581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Google Shape;194;p1"/>
          <p:cNvSpPr/>
          <p:nvPr/>
        </p:nvSpPr>
        <p:spPr>
          <a:xfrm>
            <a:off x="3291120" y="16581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Google Shape;195;p1"/>
          <p:cNvSpPr/>
          <p:nvPr/>
        </p:nvSpPr>
        <p:spPr>
          <a:xfrm>
            <a:off x="3335760" y="16581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Google Shape;196;p1"/>
          <p:cNvSpPr/>
          <p:nvPr/>
        </p:nvSpPr>
        <p:spPr>
          <a:xfrm>
            <a:off x="3380400" y="16581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Google Shape;198;p1"/>
          <p:cNvSpPr/>
          <p:nvPr/>
        </p:nvSpPr>
        <p:spPr>
          <a:xfrm>
            <a:off x="3201840" y="170244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Google Shape;199;p1"/>
          <p:cNvSpPr/>
          <p:nvPr/>
        </p:nvSpPr>
        <p:spPr>
          <a:xfrm>
            <a:off x="3246480" y="17024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Google Shape;200;p1"/>
          <p:cNvSpPr/>
          <p:nvPr/>
        </p:nvSpPr>
        <p:spPr>
          <a:xfrm>
            <a:off x="3291120" y="17024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Google Shape;201;p1"/>
          <p:cNvSpPr/>
          <p:nvPr/>
        </p:nvSpPr>
        <p:spPr>
          <a:xfrm>
            <a:off x="3335760" y="17024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Google Shape;202;p1"/>
          <p:cNvSpPr/>
          <p:nvPr/>
        </p:nvSpPr>
        <p:spPr>
          <a:xfrm>
            <a:off x="3380400" y="17024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Google Shape;204;p1"/>
          <p:cNvSpPr/>
          <p:nvPr/>
        </p:nvSpPr>
        <p:spPr>
          <a:xfrm>
            <a:off x="3201840" y="17470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Google Shape;205;p1"/>
          <p:cNvSpPr/>
          <p:nvPr/>
        </p:nvSpPr>
        <p:spPr>
          <a:xfrm>
            <a:off x="3246480" y="17470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Google Shape;206;p1"/>
          <p:cNvSpPr/>
          <p:nvPr/>
        </p:nvSpPr>
        <p:spPr>
          <a:xfrm>
            <a:off x="3291120" y="17470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Google Shape;207;p1"/>
          <p:cNvSpPr/>
          <p:nvPr/>
        </p:nvSpPr>
        <p:spPr>
          <a:xfrm>
            <a:off x="3335760" y="17470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Google Shape;208;p1"/>
          <p:cNvSpPr/>
          <p:nvPr/>
        </p:nvSpPr>
        <p:spPr>
          <a:xfrm>
            <a:off x="3380400" y="17470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Google Shape;210;p1"/>
          <p:cNvSpPr/>
          <p:nvPr/>
        </p:nvSpPr>
        <p:spPr>
          <a:xfrm>
            <a:off x="3201840" y="179172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Google Shape;211;p1"/>
          <p:cNvSpPr/>
          <p:nvPr/>
        </p:nvSpPr>
        <p:spPr>
          <a:xfrm>
            <a:off x="3246480" y="17917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Google Shape;212;p1"/>
          <p:cNvSpPr/>
          <p:nvPr/>
        </p:nvSpPr>
        <p:spPr>
          <a:xfrm>
            <a:off x="3291120" y="17917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Google Shape;213;p1"/>
          <p:cNvSpPr/>
          <p:nvPr/>
        </p:nvSpPr>
        <p:spPr>
          <a:xfrm>
            <a:off x="3335760" y="17917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Google Shape;214;p1"/>
          <p:cNvSpPr/>
          <p:nvPr/>
        </p:nvSpPr>
        <p:spPr>
          <a:xfrm>
            <a:off x="3380400" y="17917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Google Shape;216;p1"/>
          <p:cNvSpPr/>
          <p:nvPr/>
        </p:nvSpPr>
        <p:spPr>
          <a:xfrm>
            <a:off x="3201840" y="18360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Google Shape;217;p1"/>
          <p:cNvSpPr/>
          <p:nvPr/>
        </p:nvSpPr>
        <p:spPr>
          <a:xfrm>
            <a:off x="3246480" y="18360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Google Shape;218;p1"/>
          <p:cNvSpPr/>
          <p:nvPr/>
        </p:nvSpPr>
        <p:spPr>
          <a:xfrm>
            <a:off x="3291120" y="18360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Google Shape;219;p1"/>
          <p:cNvSpPr/>
          <p:nvPr/>
        </p:nvSpPr>
        <p:spPr>
          <a:xfrm>
            <a:off x="3335760" y="18360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Google Shape;220;p1"/>
          <p:cNvSpPr/>
          <p:nvPr/>
        </p:nvSpPr>
        <p:spPr>
          <a:xfrm>
            <a:off x="3380400" y="18360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Google Shape;192;p1"/>
          <p:cNvSpPr/>
          <p:nvPr/>
        </p:nvSpPr>
        <p:spPr>
          <a:xfrm>
            <a:off x="2979000" y="9903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Google Shape;193;p1"/>
          <p:cNvSpPr/>
          <p:nvPr/>
        </p:nvSpPr>
        <p:spPr>
          <a:xfrm>
            <a:off x="3023640" y="9903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Google Shape;194;p1"/>
          <p:cNvSpPr/>
          <p:nvPr/>
        </p:nvSpPr>
        <p:spPr>
          <a:xfrm>
            <a:off x="3068280" y="9903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Google Shape;195;p1"/>
          <p:cNvSpPr/>
          <p:nvPr/>
        </p:nvSpPr>
        <p:spPr>
          <a:xfrm>
            <a:off x="3112920" y="9903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Google Shape;196;p1"/>
          <p:cNvSpPr/>
          <p:nvPr/>
        </p:nvSpPr>
        <p:spPr>
          <a:xfrm>
            <a:off x="3157560" y="9903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Google Shape;198;p1"/>
          <p:cNvSpPr/>
          <p:nvPr/>
        </p:nvSpPr>
        <p:spPr>
          <a:xfrm>
            <a:off x="2979000" y="10350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Google Shape;199;p1"/>
          <p:cNvSpPr/>
          <p:nvPr/>
        </p:nvSpPr>
        <p:spPr>
          <a:xfrm>
            <a:off x="3023640" y="10350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Google Shape;200;p1"/>
          <p:cNvSpPr/>
          <p:nvPr/>
        </p:nvSpPr>
        <p:spPr>
          <a:xfrm>
            <a:off x="3068280" y="10350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Google Shape;201;p1"/>
          <p:cNvSpPr/>
          <p:nvPr/>
        </p:nvSpPr>
        <p:spPr>
          <a:xfrm>
            <a:off x="3112920" y="10350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Google Shape;202;p1"/>
          <p:cNvSpPr/>
          <p:nvPr/>
        </p:nvSpPr>
        <p:spPr>
          <a:xfrm>
            <a:off x="3157560" y="10350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Google Shape;204;p1"/>
          <p:cNvSpPr/>
          <p:nvPr/>
        </p:nvSpPr>
        <p:spPr>
          <a:xfrm>
            <a:off x="2979000" y="10796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Google Shape;205;p1"/>
          <p:cNvSpPr/>
          <p:nvPr/>
        </p:nvSpPr>
        <p:spPr>
          <a:xfrm>
            <a:off x="3023640" y="107964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Google Shape;206;p1"/>
          <p:cNvSpPr/>
          <p:nvPr/>
        </p:nvSpPr>
        <p:spPr>
          <a:xfrm>
            <a:off x="3068280" y="107964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Google Shape;207;p1"/>
          <p:cNvSpPr/>
          <p:nvPr/>
        </p:nvSpPr>
        <p:spPr>
          <a:xfrm>
            <a:off x="3112920" y="10796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Google Shape;208;p1"/>
          <p:cNvSpPr/>
          <p:nvPr/>
        </p:nvSpPr>
        <p:spPr>
          <a:xfrm>
            <a:off x="3157560" y="10796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Google Shape;210;p1"/>
          <p:cNvSpPr/>
          <p:nvPr/>
        </p:nvSpPr>
        <p:spPr>
          <a:xfrm>
            <a:off x="2979000" y="112392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Google Shape;211;p1"/>
          <p:cNvSpPr/>
          <p:nvPr/>
        </p:nvSpPr>
        <p:spPr>
          <a:xfrm>
            <a:off x="3023640" y="112392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Google Shape;212;p1"/>
          <p:cNvSpPr/>
          <p:nvPr/>
        </p:nvSpPr>
        <p:spPr>
          <a:xfrm>
            <a:off x="3068280" y="11239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Google Shape;213;p1"/>
          <p:cNvSpPr/>
          <p:nvPr/>
        </p:nvSpPr>
        <p:spPr>
          <a:xfrm>
            <a:off x="3112920" y="112392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Google Shape;214;p1"/>
          <p:cNvSpPr/>
          <p:nvPr/>
        </p:nvSpPr>
        <p:spPr>
          <a:xfrm>
            <a:off x="3157560" y="112392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Google Shape;216;p1"/>
          <p:cNvSpPr/>
          <p:nvPr/>
        </p:nvSpPr>
        <p:spPr>
          <a:xfrm>
            <a:off x="2979000" y="11685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Google Shape;217;p1"/>
          <p:cNvSpPr/>
          <p:nvPr/>
        </p:nvSpPr>
        <p:spPr>
          <a:xfrm>
            <a:off x="3023640" y="11685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Google Shape;218;p1"/>
          <p:cNvSpPr/>
          <p:nvPr/>
        </p:nvSpPr>
        <p:spPr>
          <a:xfrm>
            <a:off x="3068280" y="11685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Google Shape;219;p1"/>
          <p:cNvSpPr/>
          <p:nvPr/>
        </p:nvSpPr>
        <p:spPr>
          <a:xfrm>
            <a:off x="3112920" y="11685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Google Shape;220;p1"/>
          <p:cNvSpPr/>
          <p:nvPr/>
        </p:nvSpPr>
        <p:spPr>
          <a:xfrm>
            <a:off x="3157560" y="11685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Google Shape;192;p1"/>
          <p:cNvSpPr/>
          <p:nvPr/>
        </p:nvSpPr>
        <p:spPr>
          <a:xfrm>
            <a:off x="2979000" y="12128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Google Shape;193;p1"/>
          <p:cNvSpPr/>
          <p:nvPr/>
        </p:nvSpPr>
        <p:spPr>
          <a:xfrm>
            <a:off x="3023640" y="121284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Google Shape;194;p1"/>
          <p:cNvSpPr/>
          <p:nvPr/>
        </p:nvSpPr>
        <p:spPr>
          <a:xfrm>
            <a:off x="3068280" y="12128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Google Shape;195;p1"/>
          <p:cNvSpPr/>
          <p:nvPr/>
        </p:nvSpPr>
        <p:spPr>
          <a:xfrm>
            <a:off x="3112920" y="12128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Google Shape;196;p1"/>
          <p:cNvSpPr/>
          <p:nvPr/>
        </p:nvSpPr>
        <p:spPr>
          <a:xfrm>
            <a:off x="3157560" y="121284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Google Shape;198;p1"/>
          <p:cNvSpPr/>
          <p:nvPr/>
        </p:nvSpPr>
        <p:spPr>
          <a:xfrm>
            <a:off x="2979000" y="12574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Google Shape;199;p1"/>
          <p:cNvSpPr/>
          <p:nvPr/>
        </p:nvSpPr>
        <p:spPr>
          <a:xfrm>
            <a:off x="3023640" y="12574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Google Shape;200;p1"/>
          <p:cNvSpPr/>
          <p:nvPr/>
        </p:nvSpPr>
        <p:spPr>
          <a:xfrm>
            <a:off x="3068280" y="12574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Google Shape;201;p1"/>
          <p:cNvSpPr/>
          <p:nvPr/>
        </p:nvSpPr>
        <p:spPr>
          <a:xfrm>
            <a:off x="3112920" y="12574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Google Shape;202;p1"/>
          <p:cNvSpPr/>
          <p:nvPr/>
        </p:nvSpPr>
        <p:spPr>
          <a:xfrm>
            <a:off x="3157560" y="12574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Google Shape;204;p1"/>
          <p:cNvSpPr/>
          <p:nvPr/>
        </p:nvSpPr>
        <p:spPr>
          <a:xfrm>
            <a:off x="2979000" y="13021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Google Shape;205;p1"/>
          <p:cNvSpPr/>
          <p:nvPr/>
        </p:nvSpPr>
        <p:spPr>
          <a:xfrm>
            <a:off x="3023640" y="130212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Google Shape;206;p1"/>
          <p:cNvSpPr/>
          <p:nvPr/>
        </p:nvSpPr>
        <p:spPr>
          <a:xfrm>
            <a:off x="3068280" y="13021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Google Shape;207;p1"/>
          <p:cNvSpPr/>
          <p:nvPr/>
        </p:nvSpPr>
        <p:spPr>
          <a:xfrm>
            <a:off x="3112920" y="13021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Google Shape;208;p1"/>
          <p:cNvSpPr/>
          <p:nvPr/>
        </p:nvSpPr>
        <p:spPr>
          <a:xfrm>
            <a:off x="3157560" y="130212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Google Shape;210;p1"/>
          <p:cNvSpPr/>
          <p:nvPr/>
        </p:nvSpPr>
        <p:spPr>
          <a:xfrm>
            <a:off x="2979000" y="13464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Google Shape;211;p1"/>
          <p:cNvSpPr/>
          <p:nvPr/>
        </p:nvSpPr>
        <p:spPr>
          <a:xfrm>
            <a:off x="3023640" y="13464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Google Shape;212;p1"/>
          <p:cNvSpPr/>
          <p:nvPr/>
        </p:nvSpPr>
        <p:spPr>
          <a:xfrm>
            <a:off x="3068280" y="13464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Google Shape;213;p1"/>
          <p:cNvSpPr/>
          <p:nvPr/>
        </p:nvSpPr>
        <p:spPr>
          <a:xfrm>
            <a:off x="3112920" y="13464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Google Shape;214;p1"/>
          <p:cNvSpPr/>
          <p:nvPr/>
        </p:nvSpPr>
        <p:spPr>
          <a:xfrm>
            <a:off x="3157560" y="13464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Google Shape;216;p1"/>
          <p:cNvSpPr/>
          <p:nvPr/>
        </p:nvSpPr>
        <p:spPr>
          <a:xfrm>
            <a:off x="2979000" y="13910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Google Shape;217;p1"/>
          <p:cNvSpPr/>
          <p:nvPr/>
        </p:nvSpPr>
        <p:spPr>
          <a:xfrm>
            <a:off x="3023640" y="13910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Google Shape;218;p1"/>
          <p:cNvSpPr/>
          <p:nvPr/>
        </p:nvSpPr>
        <p:spPr>
          <a:xfrm>
            <a:off x="3068280" y="139104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Google Shape;219;p1"/>
          <p:cNvSpPr/>
          <p:nvPr/>
        </p:nvSpPr>
        <p:spPr>
          <a:xfrm>
            <a:off x="3112920" y="139104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Google Shape;220;p1"/>
          <p:cNvSpPr/>
          <p:nvPr/>
        </p:nvSpPr>
        <p:spPr>
          <a:xfrm>
            <a:off x="3157560" y="139104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Google Shape;192;p1"/>
          <p:cNvSpPr/>
          <p:nvPr/>
        </p:nvSpPr>
        <p:spPr>
          <a:xfrm>
            <a:off x="3201840" y="9903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Google Shape;193;p1"/>
          <p:cNvSpPr/>
          <p:nvPr/>
        </p:nvSpPr>
        <p:spPr>
          <a:xfrm>
            <a:off x="3246480" y="9903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Google Shape;194;p1"/>
          <p:cNvSpPr/>
          <p:nvPr/>
        </p:nvSpPr>
        <p:spPr>
          <a:xfrm>
            <a:off x="3291120" y="9903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Google Shape;195;p1"/>
          <p:cNvSpPr/>
          <p:nvPr/>
        </p:nvSpPr>
        <p:spPr>
          <a:xfrm>
            <a:off x="3335760" y="9903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Google Shape;196;p1"/>
          <p:cNvSpPr/>
          <p:nvPr/>
        </p:nvSpPr>
        <p:spPr>
          <a:xfrm>
            <a:off x="3380400" y="9903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Google Shape;198;p1"/>
          <p:cNvSpPr/>
          <p:nvPr/>
        </p:nvSpPr>
        <p:spPr>
          <a:xfrm>
            <a:off x="3201840" y="10350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Google Shape;199;p1"/>
          <p:cNvSpPr/>
          <p:nvPr/>
        </p:nvSpPr>
        <p:spPr>
          <a:xfrm>
            <a:off x="3246480" y="10350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Google Shape;200;p1"/>
          <p:cNvSpPr/>
          <p:nvPr/>
        </p:nvSpPr>
        <p:spPr>
          <a:xfrm>
            <a:off x="3291120" y="10350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Google Shape;201;p1"/>
          <p:cNvSpPr/>
          <p:nvPr/>
        </p:nvSpPr>
        <p:spPr>
          <a:xfrm>
            <a:off x="3335760" y="10350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Google Shape;202;p1"/>
          <p:cNvSpPr/>
          <p:nvPr/>
        </p:nvSpPr>
        <p:spPr>
          <a:xfrm>
            <a:off x="3380400" y="10350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Google Shape;204;p1"/>
          <p:cNvSpPr/>
          <p:nvPr/>
        </p:nvSpPr>
        <p:spPr>
          <a:xfrm>
            <a:off x="3201840" y="10796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Google Shape;205;p1"/>
          <p:cNvSpPr/>
          <p:nvPr/>
        </p:nvSpPr>
        <p:spPr>
          <a:xfrm>
            <a:off x="3246480" y="107964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Google Shape;206;p1"/>
          <p:cNvSpPr/>
          <p:nvPr/>
        </p:nvSpPr>
        <p:spPr>
          <a:xfrm>
            <a:off x="3291120" y="10796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Google Shape;207;p1"/>
          <p:cNvSpPr/>
          <p:nvPr/>
        </p:nvSpPr>
        <p:spPr>
          <a:xfrm>
            <a:off x="3335760" y="107964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Google Shape;208;p1"/>
          <p:cNvSpPr/>
          <p:nvPr/>
        </p:nvSpPr>
        <p:spPr>
          <a:xfrm>
            <a:off x="3380400" y="10796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Google Shape;210;p1"/>
          <p:cNvSpPr/>
          <p:nvPr/>
        </p:nvSpPr>
        <p:spPr>
          <a:xfrm>
            <a:off x="3201840" y="11239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Google Shape;211;p1"/>
          <p:cNvSpPr/>
          <p:nvPr/>
        </p:nvSpPr>
        <p:spPr>
          <a:xfrm>
            <a:off x="3246480" y="11239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Google Shape;212;p1"/>
          <p:cNvSpPr/>
          <p:nvPr/>
        </p:nvSpPr>
        <p:spPr>
          <a:xfrm>
            <a:off x="3291120" y="11239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Google Shape;213;p1"/>
          <p:cNvSpPr/>
          <p:nvPr/>
        </p:nvSpPr>
        <p:spPr>
          <a:xfrm>
            <a:off x="3335760" y="11239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Google Shape;214;p1"/>
          <p:cNvSpPr/>
          <p:nvPr/>
        </p:nvSpPr>
        <p:spPr>
          <a:xfrm>
            <a:off x="3380400" y="11239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Google Shape;216;p1"/>
          <p:cNvSpPr/>
          <p:nvPr/>
        </p:nvSpPr>
        <p:spPr>
          <a:xfrm>
            <a:off x="3201840" y="116856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Google Shape;217;p1"/>
          <p:cNvSpPr/>
          <p:nvPr/>
        </p:nvSpPr>
        <p:spPr>
          <a:xfrm>
            <a:off x="3246480" y="11685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Google Shape;218;p1"/>
          <p:cNvSpPr/>
          <p:nvPr/>
        </p:nvSpPr>
        <p:spPr>
          <a:xfrm>
            <a:off x="3291120" y="11685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Google Shape;219;p1"/>
          <p:cNvSpPr/>
          <p:nvPr/>
        </p:nvSpPr>
        <p:spPr>
          <a:xfrm>
            <a:off x="3335760" y="11685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Google Shape;220;p1"/>
          <p:cNvSpPr/>
          <p:nvPr/>
        </p:nvSpPr>
        <p:spPr>
          <a:xfrm>
            <a:off x="3380400" y="116856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Google Shape;192;p1"/>
          <p:cNvSpPr/>
          <p:nvPr/>
        </p:nvSpPr>
        <p:spPr>
          <a:xfrm>
            <a:off x="3201840" y="121284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Google Shape;193;p1"/>
          <p:cNvSpPr/>
          <p:nvPr/>
        </p:nvSpPr>
        <p:spPr>
          <a:xfrm>
            <a:off x="3246480" y="12128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Google Shape;194;p1"/>
          <p:cNvSpPr/>
          <p:nvPr/>
        </p:nvSpPr>
        <p:spPr>
          <a:xfrm>
            <a:off x="3291120" y="12128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Google Shape;195;p1"/>
          <p:cNvSpPr/>
          <p:nvPr/>
        </p:nvSpPr>
        <p:spPr>
          <a:xfrm>
            <a:off x="3335760" y="12128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Google Shape;196;p1"/>
          <p:cNvSpPr/>
          <p:nvPr/>
        </p:nvSpPr>
        <p:spPr>
          <a:xfrm>
            <a:off x="3380400" y="12128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Google Shape;198;p1"/>
          <p:cNvSpPr/>
          <p:nvPr/>
        </p:nvSpPr>
        <p:spPr>
          <a:xfrm>
            <a:off x="3201840" y="12574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Google Shape;199;p1"/>
          <p:cNvSpPr/>
          <p:nvPr/>
        </p:nvSpPr>
        <p:spPr>
          <a:xfrm>
            <a:off x="3246480" y="12574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Google Shape;200;p1"/>
          <p:cNvSpPr/>
          <p:nvPr/>
        </p:nvSpPr>
        <p:spPr>
          <a:xfrm>
            <a:off x="3291120" y="125748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Google Shape;201;p1"/>
          <p:cNvSpPr/>
          <p:nvPr/>
        </p:nvSpPr>
        <p:spPr>
          <a:xfrm>
            <a:off x="3335760" y="12574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Google Shape;202;p1"/>
          <p:cNvSpPr/>
          <p:nvPr/>
        </p:nvSpPr>
        <p:spPr>
          <a:xfrm>
            <a:off x="3380400" y="125748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Google Shape;204;p1"/>
          <p:cNvSpPr/>
          <p:nvPr/>
        </p:nvSpPr>
        <p:spPr>
          <a:xfrm>
            <a:off x="3201840" y="130212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Google Shape;205;p1"/>
          <p:cNvSpPr/>
          <p:nvPr/>
        </p:nvSpPr>
        <p:spPr>
          <a:xfrm>
            <a:off x="3246480" y="130212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Google Shape;206;p1"/>
          <p:cNvSpPr/>
          <p:nvPr/>
        </p:nvSpPr>
        <p:spPr>
          <a:xfrm>
            <a:off x="3291120" y="13021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Google Shape;207;p1"/>
          <p:cNvSpPr/>
          <p:nvPr/>
        </p:nvSpPr>
        <p:spPr>
          <a:xfrm>
            <a:off x="3335760" y="13021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Google Shape;208;p1"/>
          <p:cNvSpPr/>
          <p:nvPr/>
        </p:nvSpPr>
        <p:spPr>
          <a:xfrm>
            <a:off x="3380400" y="130212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Google Shape;210;p1"/>
          <p:cNvSpPr/>
          <p:nvPr/>
        </p:nvSpPr>
        <p:spPr>
          <a:xfrm>
            <a:off x="3201840" y="13464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Google Shape;211;p1"/>
          <p:cNvSpPr/>
          <p:nvPr/>
        </p:nvSpPr>
        <p:spPr>
          <a:xfrm>
            <a:off x="3246480" y="13464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Google Shape;212;p1"/>
          <p:cNvSpPr/>
          <p:nvPr/>
        </p:nvSpPr>
        <p:spPr>
          <a:xfrm>
            <a:off x="3291120" y="134640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Google Shape;213;p1"/>
          <p:cNvSpPr/>
          <p:nvPr/>
        </p:nvSpPr>
        <p:spPr>
          <a:xfrm>
            <a:off x="3335760" y="13464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Google Shape;214;p1"/>
          <p:cNvSpPr/>
          <p:nvPr/>
        </p:nvSpPr>
        <p:spPr>
          <a:xfrm>
            <a:off x="3380400" y="134640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Google Shape;216;p1"/>
          <p:cNvSpPr/>
          <p:nvPr/>
        </p:nvSpPr>
        <p:spPr>
          <a:xfrm>
            <a:off x="3201840" y="13910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Google Shape;217;p1"/>
          <p:cNvSpPr/>
          <p:nvPr/>
        </p:nvSpPr>
        <p:spPr>
          <a:xfrm>
            <a:off x="3246480" y="13910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Google Shape;218;p1"/>
          <p:cNvSpPr/>
          <p:nvPr/>
        </p:nvSpPr>
        <p:spPr>
          <a:xfrm>
            <a:off x="3291120" y="1391040"/>
            <a:ext cx="43200" cy="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Google Shape;219;p1"/>
          <p:cNvSpPr/>
          <p:nvPr/>
        </p:nvSpPr>
        <p:spPr>
          <a:xfrm>
            <a:off x="3335760" y="13910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Google Shape;220;p1"/>
          <p:cNvSpPr/>
          <p:nvPr/>
        </p:nvSpPr>
        <p:spPr>
          <a:xfrm>
            <a:off x="3380400" y="1391040"/>
            <a:ext cx="43200" cy="43200"/>
          </a:xfrm>
          <a:prstGeom prst="rect">
            <a:avLst/>
          </a:prstGeom>
          <a:solidFill>
            <a:schemeClr val="tx1"/>
          </a:solidFill>
          <a:ln w="9525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65" name="Picture 2" descr="Diffuse white matter abnormality in very preterm infants reflects reduced  brain network efficiency | medRxiv"/>
          <p:cNvPicPr/>
          <p:nvPr/>
        </p:nvPicPr>
        <p:blipFill>
          <a:blip r:embed="rId3">
            <a:biLevel thresh="50000"/>
          </a:blip>
          <a:stretch/>
        </p:blipFill>
        <p:spPr>
          <a:xfrm>
            <a:off x="104400" y="3376800"/>
            <a:ext cx="2363400" cy="241272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4" descr="The State Transition Graph of Boolean Network."/>
          <p:cNvPicPr/>
          <p:nvPr/>
        </p:nvPicPr>
        <p:blipFill>
          <a:blip r:embed="rId4"/>
          <a:stretch/>
        </p:blipFill>
        <p:spPr>
          <a:xfrm>
            <a:off x="69120" y="-33840"/>
            <a:ext cx="2275920" cy="2538000"/>
          </a:xfrm>
          <a:prstGeom prst="rect">
            <a:avLst/>
          </a:prstGeom>
          <a:ln w="0">
            <a:noFill/>
          </a:ln>
        </p:spPr>
      </p:pic>
      <p:grpSp>
        <p:nvGrpSpPr>
          <p:cNvPr id="467" name="Group 1"/>
          <p:cNvGrpSpPr/>
          <p:nvPr/>
        </p:nvGrpSpPr>
        <p:grpSpPr>
          <a:xfrm>
            <a:off x="4465800" y="1345680"/>
            <a:ext cx="2121120" cy="926640"/>
            <a:chOff x="4465800" y="1345680"/>
            <a:chExt cx="2121120" cy="926640"/>
          </a:xfrm>
        </p:grpSpPr>
        <p:grpSp>
          <p:nvGrpSpPr>
            <p:cNvPr id="468" name="Group 804"/>
            <p:cNvGrpSpPr/>
            <p:nvPr/>
          </p:nvGrpSpPr>
          <p:grpSpPr>
            <a:xfrm>
              <a:off x="4465800" y="2096640"/>
              <a:ext cx="444600" cy="43200"/>
              <a:chOff x="4465800" y="2096640"/>
              <a:chExt cx="444600" cy="43200"/>
            </a:xfrm>
          </p:grpSpPr>
          <p:sp>
            <p:nvSpPr>
              <p:cNvPr id="469" name="Google Shape;192;p1"/>
              <p:cNvSpPr/>
              <p:nvPr/>
            </p:nvSpPr>
            <p:spPr>
              <a:xfrm>
                <a:off x="4465800" y="209664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0" name="Google Shape;193;p1"/>
              <p:cNvSpPr/>
              <p:nvPr/>
            </p:nvSpPr>
            <p:spPr>
              <a:xfrm>
                <a:off x="4510440" y="209664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1" name="Google Shape;194;p1"/>
              <p:cNvSpPr/>
              <p:nvPr/>
            </p:nvSpPr>
            <p:spPr>
              <a:xfrm>
                <a:off x="4555080" y="209664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Google Shape;195;p1"/>
              <p:cNvSpPr/>
              <p:nvPr/>
            </p:nvSpPr>
            <p:spPr>
              <a:xfrm>
                <a:off x="4599720" y="209664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3" name="Google Shape;196;p1"/>
              <p:cNvSpPr/>
              <p:nvPr/>
            </p:nvSpPr>
            <p:spPr>
              <a:xfrm>
                <a:off x="4644360" y="209664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4" name="Google Shape;192;p1"/>
              <p:cNvSpPr/>
              <p:nvPr/>
            </p:nvSpPr>
            <p:spPr>
              <a:xfrm>
                <a:off x="4688640" y="209664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Google Shape;193;p1"/>
              <p:cNvSpPr/>
              <p:nvPr/>
            </p:nvSpPr>
            <p:spPr>
              <a:xfrm>
                <a:off x="4733280" y="209664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6" name="Google Shape;194;p1"/>
              <p:cNvSpPr/>
              <p:nvPr/>
            </p:nvSpPr>
            <p:spPr>
              <a:xfrm>
                <a:off x="4777920" y="209664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7" name="Google Shape;195;p1"/>
              <p:cNvSpPr/>
              <p:nvPr/>
            </p:nvSpPr>
            <p:spPr>
              <a:xfrm>
                <a:off x="4822560" y="209664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Google Shape;196;p1"/>
              <p:cNvSpPr/>
              <p:nvPr/>
            </p:nvSpPr>
            <p:spPr>
              <a:xfrm>
                <a:off x="4867200" y="209664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9" name="Group 805"/>
            <p:cNvGrpSpPr/>
            <p:nvPr/>
          </p:nvGrpSpPr>
          <p:grpSpPr>
            <a:xfrm>
              <a:off x="4465800" y="2159280"/>
              <a:ext cx="444600" cy="43200"/>
              <a:chOff x="4465800" y="2159280"/>
              <a:chExt cx="444600" cy="43200"/>
            </a:xfrm>
          </p:grpSpPr>
          <p:sp>
            <p:nvSpPr>
              <p:cNvPr id="480" name="Google Shape;198;p1"/>
              <p:cNvSpPr/>
              <p:nvPr/>
            </p:nvSpPr>
            <p:spPr>
              <a:xfrm>
                <a:off x="4465800" y="21592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Google Shape;199;p1"/>
              <p:cNvSpPr/>
              <p:nvPr/>
            </p:nvSpPr>
            <p:spPr>
              <a:xfrm>
                <a:off x="4510440" y="21592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Google Shape;200;p1"/>
              <p:cNvSpPr/>
              <p:nvPr/>
            </p:nvSpPr>
            <p:spPr>
              <a:xfrm>
                <a:off x="4555080" y="21592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3" name="Google Shape;201;p1"/>
              <p:cNvSpPr/>
              <p:nvPr/>
            </p:nvSpPr>
            <p:spPr>
              <a:xfrm>
                <a:off x="4599720" y="21592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Google Shape;202;p1"/>
              <p:cNvSpPr/>
              <p:nvPr/>
            </p:nvSpPr>
            <p:spPr>
              <a:xfrm>
                <a:off x="4644360" y="21592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Google Shape;198;p1"/>
              <p:cNvSpPr/>
              <p:nvPr/>
            </p:nvSpPr>
            <p:spPr>
              <a:xfrm>
                <a:off x="4688640" y="21592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6" name="Google Shape;199;p1"/>
              <p:cNvSpPr/>
              <p:nvPr/>
            </p:nvSpPr>
            <p:spPr>
              <a:xfrm>
                <a:off x="4733280" y="21592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Google Shape;200;p1"/>
              <p:cNvSpPr/>
              <p:nvPr/>
            </p:nvSpPr>
            <p:spPr>
              <a:xfrm>
                <a:off x="4777920" y="21592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Google Shape;201;p1"/>
              <p:cNvSpPr/>
              <p:nvPr/>
            </p:nvSpPr>
            <p:spPr>
              <a:xfrm>
                <a:off x="4822560" y="21592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Google Shape;202;p1"/>
              <p:cNvSpPr/>
              <p:nvPr/>
            </p:nvSpPr>
            <p:spPr>
              <a:xfrm>
                <a:off x="4867200" y="21592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90" name="Group 806"/>
            <p:cNvGrpSpPr/>
            <p:nvPr/>
          </p:nvGrpSpPr>
          <p:grpSpPr>
            <a:xfrm>
              <a:off x="4465800" y="2221560"/>
              <a:ext cx="444600" cy="43200"/>
              <a:chOff x="4465800" y="2221560"/>
              <a:chExt cx="444600" cy="43200"/>
            </a:xfrm>
          </p:grpSpPr>
          <p:sp>
            <p:nvSpPr>
              <p:cNvPr id="491" name="Google Shape;204;p1"/>
              <p:cNvSpPr/>
              <p:nvPr/>
            </p:nvSpPr>
            <p:spPr>
              <a:xfrm>
                <a:off x="4465800" y="22215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Google Shape;205;p1"/>
              <p:cNvSpPr/>
              <p:nvPr/>
            </p:nvSpPr>
            <p:spPr>
              <a:xfrm>
                <a:off x="4510440" y="22215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Google Shape;206;p1"/>
              <p:cNvSpPr/>
              <p:nvPr/>
            </p:nvSpPr>
            <p:spPr>
              <a:xfrm>
                <a:off x="4555080" y="22215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Google Shape;207;p1"/>
              <p:cNvSpPr/>
              <p:nvPr/>
            </p:nvSpPr>
            <p:spPr>
              <a:xfrm>
                <a:off x="4599720" y="22215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Google Shape;208;p1"/>
              <p:cNvSpPr/>
              <p:nvPr/>
            </p:nvSpPr>
            <p:spPr>
              <a:xfrm>
                <a:off x="4644360" y="22215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6" name="Google Shape;204;p1"/>
              <p:cNvSpPr/>
              <p:nvPr/>
            </p:nvSpPr>
            <p:spPr>
              <a:xfrm>
                <a:off x="4688640" y="22215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Google Shape;205;p1"/>
              <p:cNvSpPr/>
              <p:nvPr/>
            </p:nvSpPr>
            <p:spPr>
              <a:xfrm>
                <a:off x="4733280" y="22215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8" name="Google Shape;206;p1"/>
              <p:cNvSpPr/>
              <p:nvPr/>
            </p:nvSpPr>
            <p:spPr>
              <a:xfrm>
                <a:off x="4777920" y="22215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9" name="Google Shape;207;p1"/>
              <p:cNvSpPr/>
              <p:nvPr/>
            </p:nvSpPr>
            <p:spPr>
              <a:xfrm>
                <a:off x="4822560" y="22215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0" name="Google Shape;208;p1"/>
              <p:cNvSpPr/>
              <p:nvPr/>
            </p:nvSpPr>
            <p:spPr>
              <a:xfrm>
                <a:off x="4867200" y="22215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01" name="Group 789"/>
            <p:cNvGrpSpPr/>
            <p:nvPr/>
          </p:nvGrpSpPr>
          <p:grpSpPr>
            <a:xfrm>
              <a:off x="4465800" y="1595880"/>
              <a:ext cx="444600" cy="43200"/>
              <a:chOff x="4465800" y="1595880"/>
              <a:chExt cx="444600" cy="43200"/>
            </a:xfrm>
          </p:grpSpPr>
          <p:sp>
            <p:nvSpPr>
              <p:cNvPr id="502" name="Google Shape;192;p1"/>
              <p:cNvSpPr/>
              <p:nvPr/>
            </p:nvSpPr>
            <p:spPr>
              <a:xfrm>
                <a:off x="4465800" y="15958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3" name="Google Shape;193;p1"/>
              <p:cNvSpPr/>
              <p:nvPr/>
            </p:nvSpPr>
            <p:spPr>
              <a:xfrm>
                <a:off x="4510440" y="15958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Google Shape;194;p1"/>
              <p:cNvSpPr/>
              <p:nvPr/>
            </p:nvSpPr>
            <p:spPr>
              <a:xfrm>
                <a:off x="4555080" y="15958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Google Shape;195;p1"/>
              <p:cNvSpPr/>
              <p:nvPr/>
            </p:nvSpPr>
            <p:spPr>
              <a:xfrm>
                <a:off x="4599720" y="15958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Google Shape;196;p1"/>
              <p:cNvSpPr/>
              <p:nvPr/>
            </p:nvSpPr>
            <p:spPr>
              <a:xfrm>
                <a:off x="4644360" y="15958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Google Shape;192;p1"/>
              <p:cNvSpPr/>
              <p:nvPr/>
            </p:nvSpPr>
            <p:spPr>
              <a:xfrm>
                <a:off x="4688640" y="15958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Google Shape;193;p1"/>
              <p:cNvSpPr/>
              <p:nvPr/>
            </p:nvSpPr>
            <p:spPr>
              <a:xfrm>
                <a:off x="4733280" y="15958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Google Shape;194;p1"/>
              <p:cNvSpPr/>
              <p:nvPr/>
            </p:nvSpPr>
            <p:spPr>
              <a:xfrm>
                <a:off x="4777920" y="15958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Google Shape;195;p1"/>
              <p:cNvSpPr/>
              <p:nvPr/>
            </p:nvSpPr>
            <p:spPr>
              <a:xfrm>
                <a:off x="4822560" y="15958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Google Shape;196;p1"/>
              <p:cNvSpPr/>
              <p:nvPr/>
            </p:nvSpPr>
            <p:spPr>
              <a:xfrm>
                <a:off x="4867200" y="15958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2" name="Group 790"/>
            <p:cNvGrpSpPr/>
            <p:nvPr/>
          </p:nvGrpSpPr>
          <p:grpSpPr>
            <a:xfrm>
              <a:off x="4465800" y="1720800"/>
              <a:ext cx="444600" cy="43200"/>
              <a:chOff x="4465800" y="1720800"/>
              <a:chExt cx="444600" cy="43200"/>
            </a:xfrm>
          </p:grpSpPr>
          <p:sp>
            <p:nvSpPr>
              <p:cNvPr id="513" name="Google Shape;198;p1"/>
              <p:cNvSpPr/>
              <p:nvPr/>
            </p:nvSpPr>
            <p:spPr>
              <a:xfrm>
                <a:off x="4465800" y="17208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Google Shape;199;p1"/>
              <p:cNvSpPr/>
              <p:nvPr/>
            </p:nvSpPr>
            <p:spPr>
              <a:xfrm>
                <a:off x="4510440" y="17208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Google Shape;200;p1"/>
              <p:cNvSpPr/>
              <p:nvPr/>
            </p:nvSpPr>
            <p:spPr>
              <a:xfrm>
                <a:off x="4555080" y="17208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6" name="Google Shape;201;p1"/>
              <p:cNvSpPr/>
              <p:nvPr/>
            </p:nvSpPr>
            <p:spPr>
              <a:xfrm>
                <a:off x="4599720" y="17208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7" name="Google Shape;202;p1"/>
              <p:cNvSpPr/>
              <p:nvPr/>
            </p:nvSpPr>
            <p:spPr>
              <a:xfrm>
                <a:off x="4644360" y="17208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" name="Google Shape;198;p1"/>
              <p:cNvSpPr/>
              <p:nvPr/>
            </p:nvSpPr>
            <p:spPr>
              <a:xfrm>
                <a:off x="4688640" y="17208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Google Shape;199;p1"/>
              <p:cNvSpPr/>
              <p:nvPr/>
            </p:nvSpPr>
            <p:spPr>
              <a:xfrm>
                <a:off x="4733280" y="17208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Google Shape;200;p1"/>
              <p:cNvSpPr/>
              <p:nvPr/>
            </p:nvSpPr>
            <p:spPr>
              <a:xfrm>
                <a:off x="4777920" y="17208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Google Shape;201;p1"/>
              <p:cNvSpPr/>
              <p:nvPr/>
            </p:nvSpPr>
            <p:spPr>
              <a:xfrm>
                <a:off x="4822560" y="17208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Google Shape;202;p1"/>
              <p:cNvSpPr/>
              <p:nvPr/>
            </p:nvSpPr>
            <p:spPr>
              <a:xfrm>
                <a:off x="4867200" y="17208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23" name="Group 796"/>
            <p:cNvGrpSpPr/>
            <p:nvPr/>
          </p:nvGrpSpPr>
          <p:grpSpPr>
            <a:xfrm>
              <a:off x="4465800" y="1658520"/>
              <a:ext cx="444600" cy="43200"/>
              <a:chOff x="4465800" y="1658520"/>
              <a:chExt cx="444600" cy="43200"/>
            </a:xfrm>
          </p:grpSpPr>
          <p:sp>
            <p:nvSpPr>
              <p:cNvPr id="524" name="Google Shape;204;p1"/>
              <p:cNvSpPr/>
              <p:nvPr/>
            </p:nvSpPr>
            <p:spPr>
              <a:xfrm>
                <a:off x="4465800" y="165852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Google Shape;205;p1"/>
              <p:cNvSpPr/>
              <p:nvPr/>
            </p:nvSpPr>
            <p:spPr>
              <a:xfrm>
                <a:off x="4510440" y="165852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Google Shape;206;p1"/>
              <p:cNvSpPr/>
              <p:nvPr/>
            </p:nvSpPr>
            <p:spPr>
              <a:xfrm>
                <a:off x="4555080" y="165852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7" name="Google Shape;207;p1"/>
              <p:cNvSpPr/>
              <p:nvPr/>
            </p:nvSpPr>
            <p:spPr>
              <a:xfrm>
                <a:off x="4599720" y="165852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Google Shape;208;p1"/>
              <p:cNvSpPr/>
              <p:nvPr/>
            </p:nvSpPr>
            <p:spPr>
              <a:xfrm>
                <a:off x="4644360" y="165852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Google Shape;204;p1"/>
              <p:cNvSpPr/>
              <p:nvPr/>
            </p:nvSpPr>
            <p:spPr>
              <a:xfrm>
                <a:off x="4688640" y="165852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0" name="Google Shape;205;p1"/>
              <p:cNvSpPr/>
              <p:nvPr/>
            </p:nvSpPr>
            <p:spPr>
              <a:xfrm>
                <a:off x="4733280" y="165852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Google Shape;206;p1"/>
              <p:cNvSpPr/>
              <p:nvPr/>
            </p:nvSpPr>
            <p:spPr>
              <a:xfrm>
                <a:off x="4777920" y="165852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Google Shape;207;p1"/>
              <p:cNvSpPr/>
              <p:nvPr/>
            </p:nvSpPr>
            <p:spPr>
              <a:xfrm>
                <a:off x="4822560" y="165852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Google Shape;208;p1"/>
              <p:cNvSpPr/>
              <p:nvPr/>
            </p:nvSpPr>
            <p:spPr>
              <a:xfrm>
                <a:off x="4867200" y="165852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34" name="Group 800"/>
            <p:cNvGrpSpPr/>
            <p:nvPr/>
          </p:nvGrpSpPr>
          <p:grpSpPr>
            <a:xfrm>
              <a:off x="5283360" y="2229120"/>
              <a:ext cx="444600" cy="43200"/>
              <a:chOff x="5283360" y="2229120"/>
              <a:chExt cx="444600" cy="43200"/>
            </a:xfrm>
          </p:grpSpPr>
          <p:sp>
            <p:nvSpPr>
              <p:cNvPr id="535" name="Google Shape;210;p1"/>
              <p:cNvSpPr/>
              <p:nvPr/>
            </p:nvSpPr>
            <p:spPr>
              <a:xfrm>
                <a:off x="5283360" y="222912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Google Shape;211;p1"/>
              <p:cNvSpPr/>
              <p:nvPr/>
            </p:nvSpPr>
            <p:spPr>
              <a:xfrm>
                <a:off x="5328000" y="222912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Google Shape;212;p1"/>
              <p:cNvSpPr/>
              <p:nvPr/>
            </p:nvSpPr>
            <p:spPr>
              <a:xfrm>
                <a:off x="5372640" y="222912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Google Shape;213;p1"/>
              <p:cNvSpPr/>
              <p:nvPr/>
            </p:nvSpPr>
            <p:spPr>
              <a:xfrm>
                <a:off x="5417280" y="222912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9" name="Google Shape;214;p1"/>
              <p:cNvSpPr/>
              <p:nvPr/>
            </p:nvSpPr>
            <p:spPr>
              <a:xfrm>
                <a:off x="5461560" y="222912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Google Shape;210;p1"/>
              <p:cNvSpPr/>
              <p:nvPr/>
            </p:nvSpPr>
            <p:spPr>
              <a:xfrm>
                <a:off x="5506200" y="222912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Google Shape;211;p1"/>
              <p:cNvSpPr/>
              <p:nvPr/>
            </p:nvSpPr>
            <p:spPr>
              <a:xfrm>
                <a:off x="5550840" y="222912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Google Shape;212;p1"/>
              <p:cNvSpPr/>
              <p:nvPr/>
            </p:nvSpPr>
            <p:spPr>
              <a:xfrm>
                <a:off x="5595480" y="222912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Google Shape;213;p1"/>
              <p:cNvSpPr/>
              <p:nvPr/>
            </p:nvSpPr>
            <p:spPr>
              <a:xfrm>
                <a:off x="5640120" y="222912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Google Shape;214;p1"/>
              <p:cNvSpPr/>
              <p:nvPr/>
            </p:nvSpPr>
            <p:spPr>
              <a:xfrm>
                <a:off x="5684760" y="222912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45" name="Group 801"/>
            <p:cNvGrpSpPr/>
            <p:nvPr/>
          </p:nvGrpSpPr>
          <p:grpSpPr>
            <a:xfrm>
              <a:off x="4465800" y="1783440"/>
              <a:ext cx="444600" cy="43200"/>
              <a:chOff x="4465800" y="1783440"/>
              <a:chExt cx="444600" cy="43200"/>
            </a:xfrm>
          </p:grpSpPr>
          <p:sp>
            <p:nvSpPr>
              <p:cNvPr id="546" name="Google Shape;216;p1"/>
              <p:cNvSpPr/>
              <p:nvPr/>
            </p:nvSpPr>
            <p:spPr>
              <a:xfrm>
                <a:off x="4465800" y="178344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Google Shape;217;p1"/>
              <p:cNvSpPr/>
              <p:nvPr/>
            </p:nvSpPr>
            <p:spPr>
              <a:xfrm>
                <a:off x="4510440" y="178344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Google Shape;218;p1"/>
              <p:cNvSpPr/>
              <p:nvPr/>
            </p:nvSpPr>
            <p:spPr>
              <a:xfrm>
                <a:off x="4555080" y="178344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" name="Google Shape;219;p1"/>
              <p:cNvSpPr/>
              <p:nvPr/>
            </p:nvSpPr>
            <p:spPr>
              <a:xfrm>
                <a:off x="4599720" y="178344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" name="Google Shape;220;p1"/>
              <p:cNvSpPr/>
              <p:nvPr/>
            </p:nvSpPr>
            <p:spPr>
              <a:xfrm>
                <a:off x="4644360" y="178344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1" name="Google Shape;216;p1"/>
              <p:cNvSpPr/>
              <p:nvPr/>
            </p:nvSpPr>
            <p:spPr>
              <a:xfrm>
                <a:off x="4688640" y="178344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2" name="Google Shape;217;p1"/>
              <p:cNvSpPr/>
              <p:nvPr/>
            </p:nvSpPr>
            <p:spPr>
              <a:xfrm>
                <a:off x="4733280" y="178344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Google Shape;218;p1"/>
              <p:cNvSpPr/>
              <p:nvPr/>
            </p:nvSpPr>
            <p:spPr>
              <a:xfrm>
                <a:off x="4777920" y="178344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4" name="Google Shape;219;p1"/>
              <p:cNvSpPr/>
              <p:nvPr/>
            </p:nvSpPr>
            <p:spPr>
              <a:xfrm>
                <a:off x="4822560" y="178344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" name="Google Shape;220;p1"/>
              <p:cNvSpPr/>
              <p:nvPr/>
            </p:nvSpPr>
            <p:spPr>
              <a:xfrm>
                <a:off x="4867200" y="178344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6" name="Group 802"/>
            <p:cNvGrpSpPr/>
            <p:nvPr/>
          </p:nvGrpSpPr>
          <p:grpSpPr>
            <a:xfrm>
              <a:off x="4465800" y="1845720"/>
              <a:ext cx="444600" cy="43200"/>
              <a:chOff x="4465800" y="1845720"/>
              <a:chExt cx="444600" cy="43200"/>
            </a:xfrm>
          </p:grpSpPr>
          <p:sp>
            <p:nvSpPr>
              <p:cNvPr id="557" name="Google Shape;192;p1"/>
              <p:cNvSpPr/>
              <p:nvPr/>
            </p:nvSpPr>
            <p:spPr>
              <a:xfrm>
                <a:off x="4465800" y="184572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Google Shape;193;p1"/>
              <p:cNvSpPr/>
              <p:nvPr/>
            </p:nvSpPr>
            <p:spPr>
              <a:xfrm>
                <a:off x="4510440" y="184572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Google Shape;194;p1"/>
              <p:cNvSpPr/>
              <p:nvPr/>
            </p:nvSpPr>
            <p:spPr>
              <a:xfrm>
                <a:off x="4555080" y="184572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0" name="Google Shape;195;p1"/>
              <p:cNvSpPr/>
              <p:nvPr/>
            </p:nvSpPr>
            <p:spPr>
              <a:xfrm>
                <a:off x="4599720" y="184572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Google Shape;196;p1"/>
              <p:cNvSpPr/>
              <p:nvPr/>
            </p:nvSpPr>
            <p:spPr>
              <a:xfrm>
                <a:off x="4644360" y="184572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Google Shape;192;p1"/>
              <p:cNvSpPr/>
              <p:nvPr/>
            </p:nvSpPr>
            <p:spPr>
              <a:xfrm>
                <a:off x="4688640" y="184572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Google Shape;193;p1"/>
              <p:cNvSpPr/>
              <p:nvPr/>
            </p:nvSpPr>
            <p:spPr>
              <a:xfrm>
                <a:off x="4733280" y="184572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4" name="Google Shape;194;p1"/>
              <p:cNvSpPr/>
              <p:nvPr/>
            </p:nvSpPr>
            <p:spPr>
              <a:xfrm>
                <a:off x="4777920" y="184572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5" name="Google Shape;195;p1"/>
              <p:cNvSpPr/>
              <p:nvPr/>
            </p:nvSpPr>
            <p:spPr>
              <a:xfrm>
                <a:off x="4822560" y="184572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Google Shape;196;p1"/>
              <p:cNvSpPr/>
              <p:nvPr/>
            </p:nvSpPr>
            <p:spPr>
              <a:xfrm>
                <a:off x="4867200" y="184572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67" name="Group 799"/>
            <p:cNvGrpSpPr/>
            <p:nvPr/>
          </p:nvGrpSpPr>
          <p:grpSpPr>
            <a:xfrm>
              <a:off x="5290920" y="1345680"/>
              <a:ext cx="444600" cy="43200"/>
              <a:chOff x="5290920" y="1345680"/>
              <a:chExt cx="444600" cy="43200"/>
            </a:xfrm>
          </p:grpSpPr>
          <p:sp>
            <p:nvSpPr>
              <p:cNvPr id="568" name="Google Shape;198;p1"/>
              <p:cNvSpPr/>
              <p:nvPr/>
            </p:nvSpPr>
            <p:spPr>
              <a:xfrm>
                <a:off x="5290920" y="13456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9" name="Google Shape;199;p1"/>
              <p:cNvSpPr/>
              <p:nvPr/>
            </p:nvSpPr>
            <p:spPr>
              <a:xfrm>
                <a:off x="5335560" y="13456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0" name="Google Shape;200;p1"/>
              <p:cNvSpPr/>
              <p:nvPr/>
            </p:nvSpPr>
            <p:spPr>
              <a:xfrm>
                <a:off x="5380200" y="13456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1" name="Google Shape;201;p1"/>
              <p:cNvSpPr/>
              <p:nvPr/>
            </p:nvSpPr>
            <p:spPr>
              <a:xfrm>
                <a:off x="5424840" y="13456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Google Shape;202;p1"/>
              <p:cNvSpPr/>
              <p:nvPr/>
            </p:nvSpPr>
            <p:spPr>
              <a:xfrm>
                <a:off x="5469480" y="13456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3" name="Google Shape;198;p1"/>
              <p:cNvSpPr/>
              <p:nvPr/>
            </p:nvSpPr>
            <p:spPr>
              <a:xfrm>
                <a:off x="5514120" y="13456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4" name="Google Shape;199;p1"/>
              <p:cNvSpPr/>
              <p:nvPr/>
            </p:nvSpPr>
            <p:spPr>
              <a:xfrm>
                <a:off x="5558760" y="13456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5" name="Google Shape;200;p1"/>
              <p:cNvSpPr/>
              <p:nvPr/>
            </p:nvSpPr>
            <p:spPr>
              <a:xfrm>
                <a:off x="5603040" y="13456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6" name="Google Shape;201;p1"/>
              <p:cNvSpPr/>
              <p:nvPr/>
            </p:nvSpPr>
            <p:spPr>
              <a:xfrm>
                <a:off x="5647680" y="13456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7" name="Google Shape;202;p1"/>
              <p:cNvSpPr/>
              <p:nvPr/>
            </p:nvSpPr>
            <p:spPr>
              <a:xfrm>
                <a:off x="5692320" y="13456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78" name="Group 797"/>
            <p:cNvGrpSpPr/>
            <p:nvPr/>
          </p:nvGrpSpPr>
          <p:grpSpPr>
            <a:xfrm>
              <a:off x="4465800" y="1908360"/>
              <a:ext cx="444600" cy="43920"/>
              <a:chOff x="4465800" y="1908360"/>
              <a:chExt cx="444600" cy="43920"/>
            </a:xfrm>
          </p:grpSpPr>
          <p:sp>
            <p:nvSpPr>
              <p:cNvPr id="579" name="Google Shape;204;p1"/>
              <p:cNvSpPr/>
              <p:nvPr/>
            </p:nvSpPr>
            <p:spPr>
              <a:xfrm>
                <a:off x="4465800" y="19090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" name="Google Shape;205;p1"/>
              <p:cNvSpPr/>
              <p:nvPr/>
            </p:nvSpPr>
            <p:spPr>
              <a:xfrm>
                <a:off x="4510440" y="19083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" name="Google Shape;206;p1"/>
              <p:cNvSpPr/>
              <p:nvPr/>
            </p:nvSpPr>
            <p:spPr>
              <a:xfrm>
                <a:off x="4555080" y="19083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2" name="Google Shape;207;p1"/>
              <p:cNvSpPr/>
              <p:nvPr/>
            </p:nvSpPr>
            <p:spPr>
              <a:xfrm>
                <a:off x="4599720" y="19083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3" name="Google Shape;208;p1"/>
              <p:cNvSpPr/>
              <p:nvPr/>
            </p:nvSpPr>
            <p:spPr>
              <a:xfrm>
                <a:off x="4644360" y="19083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Google Shape;204;p1"/>
              <p:cNvSpPr/>
              <p:nvPr/>
            </p:nvSpPr>
            <p:spPr>
              <a:xfrm>
                <a:off x="4689000" y="19083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Google Shape;205;p1"/>
              <p:cNvSpPr/>
              <p:nvPr/>
            </p:nvSpPr>
            <p:spPr>
              <a:xfrm>
                <a:off x="4733640" y="19083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Google Shape;206;p1"/>
              <p:cNvSpPr/>
              <p:nvPr/>
            </p:nvSpPr>
            <p:spPr>
              <a:xfrm>
                <a:off x="4777920" y="19083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Google Shape;207;p1"/>
              <p:cNvSpPr/>
              <p:nvPr/>
            </p:nvSpPr>
            <p:spPr>
              <a:xfrm>
                <a:off x="4822560" y="19083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8" name="Google Shape;208;p1"/>
              <p:cNvSpPr/>
              <p:nvPr/>
            </p:nvSpPr>
            <p:spPr>
              <a:xfrm>
                <a:off x="4867200" y="19083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89" name="Group 798"/>
            <p:cNvGrpSpPr/>
            <p:nvPr/>
          </p:nvGrpSpPr>
          <p:grpSpPr>
            <a:xfrm>
              <a:off x="4465800" y="2034000"/>
              <a:ext cx="444600" cy="43560"/>
              <a:chOff x="4465800" y="2034000"/>
              <a:chExt cx="444600" cy="43560"/>
            </a:xfrm>
          </p:grpSpPr>
          <p:sp>
            <p:nvSpPr>
              <p:cNvPr id="590" name="Google Shape;210;p1"/>
              <p:cNvSpPr/>
              <p:nvPr/>
            </p:nvSpPr>
            <p:spPr>
              <a:xfrm>
                <a:off x="4465800" y="20343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1" name="Google Shape;211;p1"/>
              <p:cNvSpPr/>
              <p:nvPr/>
            </p:nvSpPr>
            <p:spPr>
              <a:xfrm>
                <a:off x="4510440" y="20340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Google Shape;212;p1"/>
              <p:cNvSpPr/>
              <p:nvPr/>
            </p:nvSpPr>
            <p:spPr>
              <a:xfrm>
                <a:off x="4555080" y="20340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Google Shape;213;p1"/>
              <p:cNvSpPr/>
              <p:nvPr/>
            </p:nvSpPr>
            <p:spPr>
              <a:xfrm>
                <a:off x="4599720" y="20340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4" name="Google Shape;214;p1"/>
              <p:cNvSpPr/>
              <p:nvPr/>
            </p:nvSpPr>
            <p:spPr>
              <a:xfrm>
                <a:off x="4644360" y="20340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5" name="Google Shape;210;p1"/>
              <p:cNvSpPr/>
              <p:nvPr/>
            </p:nvSpPr>
            <p:spPr>
              <a:xfrm>
                <a:off x="4689000" y="20340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6" name="Google Shape;211;p1"/>
              <p:cNvSpPr/>
              <p:nvPr/>
            </p:nvSpPr>
            <p:spPr>
              <a:xfrm>
                <a:off x="4733640" y="20340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7" name="Google Shape;212;p1"/>
              <p:cNvSpPr/>
              <p:nvPr/>
            </p:nvSpPr>
            <p:spPr>
              <a:xfrm>
                <a:off x="4777920" y="20340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Google Shape;213;p1"/>
              <p:cNvSpPr/>
              <p:nvPr/>
            </p:nvSpPr>
            <p:spPr>
              <a:xfrm>
                <a:off x="4822560" y="20340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Google Shape;214;p1"/>
              <p:cNvSpPr/>
              <p:nvPr/>
            </p:nvSpPr>
            <p:spPr>
              <a:xfrm>
                <a:off x="4867200" y="20340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00" name="Group 803"/>
            <p:cNvGrpSpPr/>
            <p:nvPr/>
          </p:nvGrpSpPr>
          <p:grpSpPr>
            <a:xfrm>
              <a:off x="4465800" y="1971360"/>
              <a:ext cx="444600" cy="43200"/>
              <a:chOff x="4465800" y="1971360"/>
              <a:chExt cx="444600" cy="43200"/>
            </a:xfrm>
          </p:grpSpPr>
          <p:sp>
            <p:nvSpPr>
              <p:cNvPr id="601" name="Google Shape;216;p1"/>
              <p:cNvSpPr/>
              <p:nvPr/>
            </p:nvSpPr>
            <p:spPr>
              <a:xfrm>
                <a:off x="4465800" y="19713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" name="Google Shape;217;p1"/>
              <p:cNvSpPr/>
              <p:nvPr/>
            </p:nvSpPr>
            <p:spPr>
              <a:xfrm>
                <a:off x="4510440" y="19713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" name="Google Shape;218;p1"/>
              <p:cNvSpPr/>
              <p:nvPr/>
            </p:nvSpPr>
            <p:spPr>
              <a:xfrm>
                <a:off x="4555080" y="19713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" name="Google Shape;219;p1"/>
              <p:cNvSpPr/>
              <p:nvPr/>
            </p:nvSpPr>
            <p:spPr>
              <a:xfrm>
                <a:off x="4599720" y="19713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" name="Google Shape;220;p1"/>
              <p:cNvSpPr/>
              <p:nvPr/>
            </p:nvSpPr>
            <p:spPr>
              <a:xfrm>
                <a:off x="4644360" y="19713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Google Shape;216;p1"/>
              <p:cNvSpPr/>
              <p:nvPr/>
            </p:nvSpPr>
            <p:spPr>
              <a:xfrm>
                <a:off x="4688640" y="19713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" name="Google Shape;217;p1"/>
              <p:cNvSpPr/>
              <p:nvPr/>
            </p:nvSpPr>
            <p:spPr>
              <a:xfrm>
                <a:off x="4733280" y="19713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8" name="Google Shape;218;p1"/>
              <p:cNvSpPr/>
              <p:nvPr/>
            </p:nvSpPr>
            <p:spPr>
              <a:xfrm>
                <a:off x="4777920" y="19713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9" name="Google Shape;219;p1"/>
              <p:cNvSpPr/>
              <p:nvPr/>
            </p:nvSpPr>
            <p:spPr>
              <a:xfrm>
                <a:off x="4822560" y="19713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0" name="Google Shape;220;p1"/>
              <p:cNvSpPr/>
              <p:nvPr/>
            </p:nvSpPr>
            <p:spPr>
              <a:xfrm>
                <a:off x="4867200" y="19713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11" name="Group 784"/>
            <p:cNvGrpSpPr/>
            <p:nvPr/>
          </p:nvGrpSpPr>
          <p:grpSpPr>
            <a:xfrm>
              <a:off x="5028480" y="1488960"/>
              <a:ext cx="444600" cy="43200"/>
              <a:chOff x="5028480" y="1488960"/>
              <a:chExt cx="444600" cy="43200"/>
            </a:xfrm>
          </p:grpSpPr>
          <p:sp>
            <p:nvSpPr>
              <p:cNvPr id="612" name="Google Shape;192;p1"/>
              <p:cNvSpPr/>
              <p:nvPr/>
            </p:nvSpPr>
            <p:spPr>
              <a:xfrm>
                <a:off x="5028480" y="14889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Google Shape;193;p1"/>
              <p:cNvSpPr/>
              <p:nvPr/>
            </p:nvSpPr>
            <p:spPr>
              <a:xfrm>
                <a:off x="5073120" y="14889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4" name="Google Shape;194;p1"/>
              <p:cNvSpPr/>
              <p:nvPr/>
            </p:nvSpPr>
            <p:spPr>
              <a:xfrm>
                <a:off x="5117760" y="14889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5" name="Google Shape;195;p1"/>
              <p:cNvSpPr/>
              <p:nvPr/>
            </p:nvSpPr>
            <p:spPr>
              <a:xfrm>
                <a:off x="5162400" y="14889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6" name="Google Shape;196;p1"/>
              <p:cNvSpPr/>
              <p:nvPr/>
            </p:nvSpPr>
            <p:spPr>
              <a:xfrm>
                <a:off x="5207040" y="14889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7" name="Google Shape;192;p1"/>
              <p:cNvSpPr/>
              <p:nvPr/>
            </p:nvSpPr>
            <p:spPr>
              <a:xfrm>
                <a:off x="5251320" y="14889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" name="Google Shape;193;p1"/>
              <p:cNvSpPr/>
              <p:nvPr/>
            </p:nvSpPr>
            <p:spPr>
              <a:xfrm>
                <a:off x="5295960" y="14889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Google Shape;194;p1"/>
              <p:cNvSpPr/>
              <p:nvPr/>
            </p:nvSpPr>
            <p:spPr>
              <a:xfrm>
                <a:off x="5340600" y="14889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0" name="Google Shape;195;p1"/>
              <p:cNvSpPr/>
              <p:nvPr/>
            </p:nvSpPr>
            <p:spPr>
              <a:xfrm>
                <a:off x="5385240" y="14889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1" name="Google Shape;196;p1"/>
              <p:cNvSpPr/>
              <p:nvPr/>
            </p:nvSpPr>
            <p:spPr>
              <a:xfrm>
                <a:off x="5429880" y="14889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22" name="Group 785"/>
            <p:cNvGrpSpPr/>
            <p:nvPr/>
          </p:nvGrpSpPr>
          <p:grpSpPr>
            <a:xfrm>
              <a:off x="4465800" y="1470960"/>
              <a:ext cx="444600" cy="43200"/>
              <a:chOff x="4465800" y="1470960"/>
              <a:chExt cx="444600" cy="43200"/>
            </a:xfrm>
          </p:grpSpPr>
          <p:sp>
            <p:nvSpPr>
              <p:cNvPr id="623" name="Google Shape;198;p1"/>
              <p:cNvSpPr/>
              <p:nvPr/>
            </p:nvSpPr>
            <p:spPr>
              <a:xfrm>
                <a:off x="4465800" y="14709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" name="Google Shape;199;p1"/>
              <p:cNvSpPr/>
              <p:nvPr/>
            </p:nvSpPr>
            <p:spPr>
              <a:xfrm>
                <a:off x="4510440" y="14709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Google Shape;200;p1"/>
              <p:cNvSpPr/>
              <p:nvPr/>
            </p:nvSpPr>
            <p:spPr>
              <a:xfrm>
                <a:off x="4555080" y="14709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" name="Google Shape;201;p1"/>
              <p:cNvSpPr/>
              <p:nvPr/>
            </p:nvSpPr>
            <p:spPr>
              <a:xfrm>
                <a:off x="4599720" y="14709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7" name="Google Shape;202;p1"/>
              <p:cNvSpPr/>
              <p:nvPr/>
            </p:nvSpPr>
            <p:spPr>
              <a:xfrm>
                <a:off x="4644360" y="14709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8" name="Google Shape;198;p1"/>
              <p:cNvSpPr/>
              <p:nvPr/>
            </p:nvSpPr>
            <p:spPr>
              <a:xfrm>
                <a:off x="4688640" y="14709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9" name="Google Shape;199;p1"/>
              <p:cNvSpPr/>
              <p:nvPr/>
            </p:nvSpPr>
            <p:spPr>
              <a:xfrm>
                <a:off x="4733280" y="14709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0" name="Google Shape;200;p1"/>
              <p:cNvSpPr/>
              <p:nvPr/>
            </p:nvSpPr>
            <p:spPr>
              <a:xfrm>
                <a:off x="4777920" y="14709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1" name="Google Shape;201;p1"/>
              <p:cNvSpPr/>
              <p:nvPr/>
            </p:nvSpPr>
            <p:spPr>
              <a:xfrm>
                <a:off x="4822560" y="14709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2" name="Google Shape;202;p1"/>
              <p:cNvSpPr/>
              <p:nvPr/>
            </p:nvSpPr>
            <p:spPr>
              <a:xfrm>
                <a:off x="4867200" y="14709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33" name="Group 786"/>
            <p:cNvGrpSpPr/>
            <p:nvPr/>
          </p:nvGrpSpPr>
          <p:grpSpPr>
            <a:xfrm>
              <a:off x="4465800" y="1346040"/>
              <a:ext cx="444600" cy="43200"/>
              <a:chOff x="4465800" y="1346040"/>
              <a:chExt cx="444600" cy="43200"/>
            </a:xfrm>
          </p:grpSpPr>
          <p:sp>
            <p:nvSpPr>
              <p:cNvPr id="634" name="Google Shape;204;p1"/>
              <p:cNvSpPr/>
              <p:nvPr/>
            </p:nvSpPr>
            <p:spPr>
              <a:xfrm>
                <a:off x="4465800" y="134604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" name="Google Shape;205;p1"/>
              <p:cNvSpPr/>
              <p:nvPr/>
            </p:nvSpPr>
            <p:spPr>
              <a:xfrm>
                <a:off x="4510440" y="134604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6" name="Google Shape;206;p1"/>
              <p:cNvSpPr/>
              <p:nvPr/>
            </p:nvSpPr>
            <p:spPr>
              <a:xfrm>
                <a:off x="4555080" y="134604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7" name="Google Shape;207;p1"/>
              <p:cNvSpPr/>
              <p:nvPr/>
            </p:nvSpPr>
            <p:spPr>
              <a:xfrm>
                <a:off x="4599720" y="134604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8" name="Google Shape;208;p1"/>
              <p:cNvSpPr/>
              <p:nvPr/>
            </p:nvSpPr>
            <p:spPr>
              <a:xfrm>
                <a:off x="4644360" y="134604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9" name="Google Shape;204;p1"/>
              <p:cNvSpPr/>
              <p:nvPr/>
            </p:nvSpPr>
            <p:spPr>
              <a:xfrm>
                <a:off x="4688640" y="134604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0" name="Google Shape;205;p1"/>
              <p:cNvSpPr/>
              <p:nvPr/>
            </p:nvSpPr>
            <p:spPr>
              <a:xfrm>
                <a:off x="4733280" y="134604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Google Shape;206;p1"/>
              <p:cNvSpPr/>
              <p:nvPr/>
            </p:nvSpPr>
            <p:spPr>
              <a:xfrm>
                <a:off x="4777920" y="134604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2" name="Google Shape;207;p1"/>
              <p:cNvSpPr/>
              <p:nvPr/>
            </p:nvSpPr>
            <p:spPr>
              <a:xfrm>
                <a:off x="4822560" y="134604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3" name="Google Shape;208;p1"/>
              <p:cNvSpPr/>
              <p:nvPr/>
            </p:nvSpPr>
            <p:spPr>
              <a:xfrm>
                <a:off x="4867200" y="134604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44" name="Group 787"/>
            <p:cNvGrpSpPr/>
            <p:nvPr/>
          </p:nvGrpSpPr>
          <p:grpSpPr>
            <a:xfrm>
              <a:off x="5037840" y="1934280"/>
              <a:ext cx="444600" cy="43200"/>
              <a:chOff x="5037840" y="1934280"/>
              <a:chExt cx="444600" cy="43200"/>
            </a:xfrm>
          </p:grpSpPr>
          <p:sp>
            <p:nvSpPr>
              <p:cNvPr id="645" name="Google Shape;210;p1"/>
              <p:cNvSpPr/>
              <p:nvPr/>
            </p:nvSpPr>
            <p:spPr>
              <a:xfrm>
                <a:off x="5037840" y="19342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" name="Google Shape;211;p1"/>
              <p:cNvSpPr/>
              <p:nvPr/>
            </p:nvSpPr>
            <p:spPr>
              <a:xfrm>
                <a:off x="5082480" y="19342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Google Shape;212;p1"/>
              <p:cNvSpPr/>
              <p:nvPr/>
            </p:nvSpPr>
            <p:spPr>
              <a:xfrm>
                <a:off x="5127120" y="19342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" name="Google Shape;213;p1"/>
              <p:cNvSpPr/>
              <p:nvPr/>
            </p:nvSpPr>
            <p:spPr>
              <a:xfrm>
                <a:off x="5171760" y="19342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9" name="Google Shape;214;p1"/>
              <p:cNvSpPr/>
              <p:nvPr/>
            </p:nvSpPr>
            <p:spPr>
              <a:xfrm>
                <a:off x="5216400" y="19342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" name="Google Shape;210;p1"/>
              <p:cNvSpPr/>
              <p:nvPr/>
            </p:nvSpPr>
            <p:spPr>
              <a:xfrm>
                <a:off x="5261040" y="19342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1" name="Google Shape;211;p1"/>
              <p:cNvSpPr/>
              <p:nvPr/>
            </p:nvSpPr>
            <p:spPr>
              <a:xfrm>
                <a:off x="5305680" y="19342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2" name="Google Shape;212;p1"/>
              <p:cNvSpPr/>
              <p:nvPr/>
            </p:nvSpPr>
            <p:spPr>
              <a:xfrm>
                <a:off x="5350320" y="19342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Google Shape;213;p1"/>
              <p:cNvSpPr/>
              <p:nvPr/>
            </p:nvSpPr>
            <p:spPr>
              <a:xfrm>
                <a:off x="5394960" y="19342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4" name="Google Shape;214;p1"/>
              <p:cNvSpPr/>
              <p:nvPr/>
            </p:nvSpPr>
            <p:spPr>
              <a:xfrm>
                <a:off x="5439240" y="19342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55" name="Group 791"/>
            <p:cNvGrpSpPr/>
            <p:nvPr/>
          </p:nvGrpSpPr>
          <p:grpSpPr>
            <a:xfrm>
              <a:off x="5032080" y="1587600"/>
              <a:ext cx="444960" cy="43200"/>
              <a:chOff x="5032080" y="1587600"/>
              <a:chExt cx="444960" cy="43200"/>
            </a:xfrm>
          </p:grpSpPr>
          <p:sp>
            <p:nvSpPr>
              <p:cNvPr id="656" name="Google Shape;216;p1"/>
              <p:cNvSpPr/>
              <p:nvPr/>
            </p:nvSpPr>
            <p:spPr>
              <a:xfrm>
                <a:off x="5032080" y="15876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7" name="Google Shape;217;p1"/>
              <p:cNvSpPr/>
              <p:nvPr/>
            </p:nvSpPr>
            <p:spPr>
              <a:xfrm>
                <a:off x="5076720" y="15876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8" name="Google Shape;218;p1"/>
              <p:cNvSpPr/>
              <p:nvPr/>
            </p:nvSpPr>
            <p:spPr>
              <a:xfrm>
                <a:off x="5121360" y="15876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" name="Google Shape;219;p1"/>
              <p:cNvSpPr/>
              <p:nvPr/>
            </p:nvSpPr>
            <p:spPr>
              <a:xfrm>
                <a:off x="5166000" y="15876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0" name="Google Shape;220;p1"/>
              <p:cNvSpPr/>
              <p:nvPr/>
            </p:nvSpPr>
            <p:spPr>
              <a:xfrm>
                <a:off x="5210640" y="15876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1" name="Google Shape;216;p1"/>
              <p:cNvSpPr/>
              <p:nvPr/>
            </p:nvSpPr>
            <p:spPr>
              <a:xfrm>
                <a:off x="5255280" y="15876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" name="Google Shape;217;p1"/>
              <p:cNvSpPr/>
              <p:nvPr/>
            </p:nvSpPr>
            <p:spPr>
              <a:xfrm>
                <a:off x="5299920" y="15876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3" name="Google Shape;218;p1"/>
              <p:cNvSpPr/>
              <p:nvPr/>
            </p:nvSpPr>
            <p:spPr>
              <a:xfrm>
                <a:off x="5344560" y="15876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4" name="Google Shape;219;p1"/>
              <p:cNvSpPr/>
              <p:nvPr/>
            </p:nvSpPr>
            <p:spPr>
              <a:xfrm>
                <a:off x="5389200" y="15876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5" name="Google Shape;220;p1"/>
              <p:cNvSpPr/>
              <p:nvPr/>
            </p:nvSpPr>
            <p:spPr>
              <a:xfrm>
                <a:off x="5433840" y="15876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66" name="Group 792"/>
            <p:cNvGrpSpPr/>
            <p:nvPr/>
          </p:nvGrpSpPr>
          <p:grpSpPr>
            <a:xfrm>
              <a:off x="4465800" y="1408680"/>
              <a:ext cx="444600" cy="43200"/>
              <a:chOff x="4465800" y="1408680"/>
              <a:chExt cx="444600" cy="43200"/>
            </a:xfrm>
          </p:grpSpPr>
          <p:sp>
            <p:nvSpPr>
              <p:cNvPr id="667" name="Google Shape;192;p1"/>
              <p:cNvSpPr/>
              <p:nvPr/>
            </p:nvSpPr>
            <p:spPr>
              <a:xfrm>
                <a:off x="4465800" y="14086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8" name="Google Shape;193;p1"/>
              <p:cNvSpPr/>
              <p:nvPr/>
            </p:nvSpPr>
            <p:spPr>
              <a:xfrm>
                <a:off x="4510440" y="14086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9" name="Google Shape;194;p1"/>
              <p:cNvSpPr/>
              <p:nvPr/>
            </p:nvSpPr>
            <p:spPr>
              <a:xfrm>
                <a:off x="4555080" y="14086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0" name="Google Shape;195;p1"/>
              <p:cNvSpPr/>
              <p:nvPr/>
            </p:nvSpPr>
            <p:spPr>
              <a:xfrm>
                <a:off x="4599720" y="14086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" name="Google Shape;196;p1"/>
              <p:cNvSpPr/>
              <p:nvPr/>
            </p:nvSpPr>
            <p:spPr>
              <a:xfrm>
                <a:off x="4644360" y="14086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2" name="Google Shape;192;p1"/>
              <p:cNvSpPr/>
              <p:nvPr/>
            </p:nvSpPr>
            <p:spPr>
              <a:xfrm>
                <a:off x="4688640" y="14086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3" name="Google Shape;193;p1"/>
              <p:cNvSpPr/>
              <p:nvPr/>
            </p:nvSpPr>
            <p:spPr>
              <a:xfrm>
                <a:off x="4733280" y="14086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4" name="Google Shape;194;p1"/>
              <p:cNvSpPr/>
              <p:nvPr/>
            </p:nvSpPr>
            <p:spPr>
              <a:xfrm>
                <a:off x="4777920" y="14086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5" name="Google Shape;195;p1"/>
              <p:cNvSpPr/>
              <p:nvPr/>
            </p:nvSpPr>
            <p:spPr>
              <a:xfrm>
                <a:off x="4822560" y="14086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6" name="Google Shape;196;p1"/>
              <p:cNvSpPr/>
              <p:nvPr/>
            </p:nvSpPr>
            <p:spPr>
              <a:xfrm>
                <a:off x="4867200" y="14086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77" name="Group 793"/>
            <p:cNvGrpSpPr/>
            <p:nvPr/>
          </p:nvGrpSpPr>
          <p:grpSpPr>
            <a:xfrm>
              <a:off x="5037840" y="2043360"/>
              <a:ext cx="444600" cy="43200"/>
              <a:chOff x="5037840" y="2043360"/>
              <a:chExt cx="444600" cy="43200"/>
            </a:xfrm>
          </p:grpSpPr>
          <p:sp>
            <p:nvSpPr>
              <p:cNvPr id="678" name="Google Shape;198;p1"/>
              <p:cNvSpPr/>
              <p:nvPr/>
            </p:nvSpPr>
            <p:spPr>
              <a:xfrm>
                <a:off x="5037840" y="20433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9" name="Google Shape;199;p1"/>
              <p:cNvSpPr/>
              <p:nvPr/>
            </p:nvSpPr>
            <p:spPr>
              <a:xfrm>
                <a:off x="5082480" y="20433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0" name="Google Shape;200;p1"/>
              <p:cNvSpPr/>
              <p:nvPr/>
            </p:nvSpPr>
            <p:spPr>
              <a:xfrm>
                <a:off x="5127120" y="20433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1" name="Google Shape;201;p1"/>
              <p:cNvSpPr/>
              <p:nvPr/>
            </p:nvSpPr>
            <p:spPr>
              <a:xfrm>
                <a:off x="5171760" y="20433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2" name="Google Shape;202;p1"/>
              <p:cNvSpPr/>
              <p:nvPr/>
            </p:nvSpPr>
            <p:spPr>
              <a:xfrm>
                <a:off x="5216400" y="20433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3" name="Google Shape;198;p1"/>
              <p:cNvSpPr/>
              <p:nvPr/>
            </p:nvSpPr>
            <p:spPr>
              <a:xfrm>
                <a:off x="5261040" y="20433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4" name="Google Shape;199;p1"/>
              <p:cNvSpPr/>
              <p:nvPr/>
            </p:nvSpPr>
            <p:spPr>
              <a:xfrm>
                <a:off x="5305680" y="20433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5" name="Google Shape;200;p1"/>
              <p:cNvSpPr/>
              <p:nvPr/>
            </p:nvSpPr>
            <p:spPr>
              <a:xfrm>
                <a:off x="5350320" y="204336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6" name="Google Shape;201;p1"/>
              <p:cNvSpPr/>
              <p:nvPr/>
            </p:nvSpPr>
            <p:spPr>
              <a:xfrm>
                <a:off x="5394960" y="20433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7" name="Google Shape;202;p1"/>
              <p:cNvSpPr/>
              <p:nvPr/>
            </p:nvSpPr>
            <p:spPr>
              <a:xfrm>
                <a:off x="5439240" y="204336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88" name="Group 794"/>
            <p:cNvGrpSpPr/>
            <p:nvPr/>
          </p:nvGrpSpPr>
          <p:grpSpPr>
            <a:xfrm>
              <a:off x="5438160" y="1772280"/>
              <a:ext cx="444600" cy="43200"/>
              <a:chOff x="5438160" y="1772280"/>
              <a:chExt cx="444600" cy="43200"/>
            </a:xfrm>
          </p:grpSpPr>
          <p:sp>
            <p:nvSpPr>
              <p:cNvPr id="689" name="Google Shape;204;p1"/>
              <p:cNvSpPr/>
              <p:nvPr/>
            </p:nvSpPr>
            <p:spPr>
              <a:xfrm>
                <a:off x="5438160" y="17722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  <a:tailEnd len="med" type="stealth" w="sm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" name="Google Shape;205;p1"/>
              <p:cNvSpPr/>
              <p:nvPr/>
            </p:nvSpPr>
            <p:spPr>
              <a:xfrm>
                <a:off x="5482800" y="17722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  <a:tailEnd len="med" type="stealth" w="sm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1" name="Google Shape;206;p1"/>
              <p:cNvSpPr/>
              <p:nvPr/>
            </p:nvSpPr>
            <p:spPr>
              <a:xfrm>
                <a:off x="5527440" y="17722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  <a:tailEnd len="med" type="stealth" w="sm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2" name="Google Shape;207;p1"/>
              <p:cNvSpPr/>
              <p:nvPr/>
            </p:nvSpPr>
            <p:spPr>
              <a:xfrm>
                <a:off x="5572080" y="17722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  <a:tailEnd len="med" type="stealth" w="sm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3" name="Google Shape;208;p1"/>
              <p:cNvSpPr/>
              <p:nvPr/>
            </p:nvSpPr>
            <p:spPr>
              <a:xfrm>
                <a:off x="5616720" y="17722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  <a:tailEnd len="med" type="stealth" w="sm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4" name="Google Shape;204;p1"/>
              <p:cNvSpPr/>
              <p:nvPr/>
            </p:nvSpPr>
            <p:spPr>
              <a:xfrm>
                <a:off x="5661360" y="17722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  <a:tailEnd len="med" type="stealth" w="sm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5" name="Google Shape;205;p1"/>
              <p:cNvSpPr/>
              <p:nvPr/>
            </p:nvSpPr>
            <p:spPr>
              <a:xfrm>
                <a:off x="5706000" y="177228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  <a:tailEnd len="med" type="stealth" w="sm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6" name="Google Shape;206;p1"/>
              <p:cNvSpPr/>
              <p:nvPr/>
            </p:nvSpPr>
            <p:spPr>
              <a:xfrm>
                <a:off x="5750640" y="17722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  <a:tailEnd len="med" type="stealth" w="sm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7" name="Google Shape;207;p1"/>
              <p:cNvSpPr/>
              <p:nvPr/>
            </p:nvSpPr>
            <p:spPr>
              <a:xfrm>
                <a:off x="5794920" y="17722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  <a:tailEnd len="med" type="stealth" w="sm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8" name="Google Shape;208;p1"/>
              <p:cNvSpPr/>
              <p:nvPr/>
            </p:nvSpPr>
            <p:spPr>
              <a:xfrm>
                <a:off x="5839560" y="177228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  <a:tailEnd len="med" type="stealth" w="sm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99" name="Group 795"/>
            <p:cNvGrpSpPr/>
            <p:nvPr/>
          </p:nvGrpSpPr>
          <p:grpSpPr>
            <a:xfrm>
              <a:off x="6142320" y="1771200"/>
              <a:ext cx="444600" cy="43200"/>
              <a:chOff x="6142320" y="1771200"/>
              <a:chExt cx="444600" cy="43200"/>
            </a:xfrm>
          </p:grpSpPr>
          <p:sp>
            <p:nvSpPr>
              <p:cNvPr id="700" name="Google Shape;210;p1"/>
              <p:cNvSpPr/>
              <p:nvPr/>
            </p:nvSpPr>
            <p:spPr>
              <a:xfrm>
                <a:off x="6142320" y="17712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1" name="Google Shape;211;p1"/>
              <p:cNvSpPr/>
              <p:nvPr/>
            </p:nvSpPr>
            <p:spPr>
              <a:xfrm>
                <a:off x="6186960" y="17712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2" name="Google Shape;212;p1"/>
              <p:cNvSpPr/>
              <p:nvPr/>
            </p:nvSpPr>
            <p:spPr>
              <a:xfrm>
                <a:off x="6231600" y="17712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3" name="Google Shape;213;p1"/>
              <p:cNvSpPr/>
              <p:nvPr/>
            </p:nvSpPr>
            <p:spPr>
              <a:xfrm>
                <a:off x="6276240" y="17712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4" name="Google Shape;214;p1"/>
              <p:cNvSpPr/>
              <p:nvPr/>
            </p:nvSpPr>
            <p:spPr>
              <a:xfrm>
                <a:off x="6320880" y="17712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5" name="Google Shape;210;p1"/>
              <p:cNvSpPr/>
              <p:nvPr/>
            </p:nvSpPr>
            <p:spPr>
              <a:xfrm>
                <a:off x="6365160" y="17712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6" name="Google Shape;211;p1"/>
              <p:cNvSpPr/>
              <p:nvPr/>
            </p:nvSpPr>
            <p:spPr>
              <a:xfrm>
                <a:off x="6409800" y="17712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7" name="Google Shape;212;p1"/>
              <p:cNvSpPr/>
              <p:nvPr/>
            </p:nvSpPr>
            <p:spPr>
              <a:xfrm>
                <a:off x="6454440" y="17712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8" name="Google Shape;213;p1"/>
              <p:cNvSpPr/>
              <p:nvPr/>
            </p:nvSpPr>
            <p:spPr>
              <a:xfrm>
                <a:off x="6499080" y="17712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9" name="Google Shape;214;p1"/>
              <p:cNvSpPr/>
              <p:nvPr/>
            </p:nvSpPr>
            <p:spPr>
              <a:xfrm>
                <a:off x="6543720" y="17712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10" name="Group 788"/>
            <p:cNvGrpSpPr/>
            <p:nvPr/>
          </p:nvGrpSpPr>
          <p:grpSpPr>
            <a:xfrm>
              <a:off x="4465800" y="1533600"/>
              <a:ext cx="444600" cy="43200"/>
              <a:chOff x="4465800" y="1533600"/>
              <a:chExt cx="444600" cy="43200"/>
            </a:xfrm>
          </p:grpSpPr>
          <p:sp>
            <p:nvSpPr>
              <p:cNvPr id="711" name="Google Shape;216;p1"/>
              <p:cNvSpPr/>
              <p:nvPr/>
            </p:nvSpPr>
            <p:spPr>
              <a:xfrm>
                <a:off x="4465800" y="15336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2" name="Google Shape;217;p1"/>
              <p:cNvSpPr/>
              <p:nvPr/>
            </p:nvSpPr>
            <p:spPr>
              <a:xfrm>
                <a:off x="4510440" y="15336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3" name="Google Shape;218;p1"/>
              <p:cNvSpPr/>
              <p:nvPr/>
            </p:nvSpPr>
            <p:spPr>
              <a:xfrm>
                <a:off x="4555080" y="15336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4" name="Google Shape;219;p1"/>
              <p:cNvSpPr/>
              <p:nvPr/>
            </p:nvSpPr>
            <p:spPr>
              <a:xfrm>
                <a:off x="4599720" y="15336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5" name="Google Shape;220;p1"/>
              <p:cNvSpPr/>
              <p:nvPr/>
            </p:nvSpPr>
            <p:spPr>
              <a:xfrm>
                <a:off x="4644360" y="15336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6" name="Google Shape;216;p1"/>
              <p:cNvSpPr/>
              <p:nvPr/>
            </p:nvSpPr>
            <p:spPr>
              <a:xfrm>
                <a:off x="4688640" y="15336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7" name="Google Shape;217;p1"/>
              <p:cNvSpPr/>
              <p:nvPr/>
            </p:nvSpPr>
            <p:spPr>
              <a:xfrm>
                <a:off x="4733280" y="15336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8" name="Google Shape;218;p1"/>
              <p:cNvSpPr/>
              <p:nvPr/>
            </p:nvSpPr>
            <p:spPr>
              <a:xfrm>
                <a:off x="4777920" y="1533600"/>
                <a:ext cx="43200" cy="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9" name="Google Shape;219;p1"/>
              <p:cNvSpPr/>
              <p:nvPr/>
            </p:nvSpPr>
            <p:spPr>
              <a:xfrm>
                <a:off x="4822560" y="15336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0" name="Google Shape;220;p1"/>
              <p:cNvSpPr/>
              <p:nvPr/>
            </p:nvSpPr>
            <p:spPr>
              <a:xfrm>
                <a:off x="4867200" y="1533600"/>
                <a:ext cx="43200" cy="43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7f7f7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21" name="Straight Arrow Connector 812"/>
            <p:cNvSpPr/>
            <p:nvPr/>
          </p:nvSpPr>
          <p:spPr>
            <a:xfrm flipV="1">
              <a:off x="4911840" y="1365120"/>
              <a:ext cx="377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2" name="Straight Arrow Connector 813"/>
            <p:cNvSpPr/>
            <p:nvPr/>
          </p:nvSpPr>
          <p:spPr>
            <a:xfrm>
              <a:off x="4911840" y="2243880"/>
              <a:ext cx="369720" cy="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3" name="Straight Arrow Connector 814"/>
            <p:cNvSpPr/>
            <p:nvPr/>
          </p:nvSpPr>
          <p:spPr>
            <a:xfrm flipV="1">
              <a:off x="5732640" y="1814400"/>
              <a:ext cx="609120" cy="439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4" name="Freeform 830"/>
            <p:cNvSpPr/>
            <p:nvPr/>
          </p:nvSpPr>
          <p:spPr>
            <a:xfrm>
              <a:off x="4903200" y="1811520"/>
              <a:ext cx="1326960" cy="368640"/>
            </a:xfrm>
            <a:custGeom>
              <a:avLst/>
              <a:gdLst/>
              <a:ahLst/>
              <a:rect l="l" t="t" r="r" b="b"/>
              <a:pathLst>
                <a:path w="1231200" h="360000">
                  <a:moveTo>
                    <a:pt x="0" y="360000"/>
                  </a:moveTo>
                  <a:cubicBezTo>
                    <a:pt x="225000" y="357600"/>
                    <a:pt x="450000" y="355200"/>
                    <a:pt x="655200" y="295200"/>
                  </a:cubicBezTo>
                  <a:cubicBezTo>
                    <a:pt x="860400" y="235200"/>
                    <a:pt x="1134000" y="50400"/>
                    <a:pt x="1231200" y="0"/>
                  </a:cubicBez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5" name="Freeform 4095"/>
            <p:cNvSpPr/>
            <p:nvPr/>
          </p:nvSpPr>
          <p:spPr>
            <a:xfrm flipV="1">
              <a:off x="4911480" y="1426320"/>
              <a:ext cx="1296360" cy="349920"/>
            </a:xfrm>
            <a:custGeom>
              <a:avLst/>
              <a:gdLst/>
              <a:ahLst/>
              <a:rect l="l" t="t" r="r" b="b"/>
              <a:pathLst>
                <a:path w="1231200" h="360000">
                  <a:moveTo>
                    <a:pt x="0" y="360000"/>
                  </a:moveTo>
                  <a:cubicBezTo>
                    <a:pt x="225000" y="357600"/>
                    <a:pt x="450000" y="355200"/>
                    <a:pt x="655200" y="295200"/>
                  </a:cubicBezTo>
                  <a:cubicBezTo>
                    <a:pt x="860400" y="235200"/>
                    <a:pt x="1134000" y="50400"/>
                    <a:pt x="1231200" y="0"/>
                  </a:cubicBez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6" name="Straight Arrow Connector 4098"/>
            <p:cNvSpPr/>
            <p:nvPr/>
          </p:nvSpPr>
          <p:spPr>
            <a:xfrm flipV="1">
              <a:off x="5483880" y="1815120"/>
              <a:ext cx="331920" cy="247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7" name="Straight Arrow Connector 4102"/>
            <p:cNvSpPr/>
            <p:nvPr/>
          </p:nvSpPr>
          <p:spPr>
            <a:xfrm flipV="1">
              <a:off x="5884200" y="1791360"/>
              <a:ext cx="2566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8" name="Straight Arrow Connector 4105"/>
            <p:cNvSpPr/>
            <p:nvPr/>
          </p:nvSpPr>
          <p:spPr>
            <a:xfrm flipV="1">
              <a:off x="5483880" y="1815120"/>
              <a:ext cx="242640" cy="138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9" name="Straight Arrow Connector 4115"/>
            <p:cNvSpPr/>
            <p:nvPr/>
          </p:nvSpPr>
          <p:spPr>
            <a:xfrm>
              <a:off x="5736960" y="1368000"/>
              <a:ext cx="560160" cy="401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0" name="Straight Arrow Connector 4118"/>
            <p:cNvSpPr/>
            <p:nvPr/>
          </p:nvSpPr>
          <p:spPr>
            <a:xfrm>
              <a:off x="5474520" y="1511280"/>
              <a:ext cx="341280" cy="259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1" name="Straight Arrow Connector 4121"/>
            <p:cNvSpPr/>
            <p:nvPr/>
          </p:nvSpPr>
          <p:spPr>
            <a:xfrm>
              <a:off x="5478480" y="1609920"/>
              <a:ext cx="248400" cy="16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2" name="Straight Arrow Connector 4127"/>
            <p:cNvSpPr/>
            <p:nvPr/>
          </p:nvSpPr>
          <p:spPr>
            <a:xfrm flipV="1">
              <a:off x="4911840" y="1793160"/>
              <a:ext cx="524880" cy="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3" name="Straight Arrow Connector 4134"/>
            <p:cNvSpPr/>
            <p:nvPr/>
          </p:nvSpPr>
          <p:spPr>
            <a:xfrm flipV="1">
              <a:off x="4911840" y="1815120"/>
              <a:ext cx="591840" cy="49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4" name="Straight Arrow Connector 4137"/>
            <p:cNvSpPr/>
            <p:nvPr/>
          </p:nvSpPr>
          <p:spPr>
            <a:xfrm>
              <a:off x="4911840" y="1743120"/>
              <a:ext cx="547200" cy="27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5" name="Straight Arrow Connector 4141"/>
            <p:cNvSpPr/>
            <p:nvPr/>
          </p:nvSpPr>
          <p:spPr>
            <a:xfrm flipV="1">
              <a:off x="4911840" y="1630800"/>
              <a:ext cx="141120" cy="46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6" name="Straight Arrow Connector 4144"/>
            <p:cNvSpPr/>
            <p:nvPr/>
          </p:nvSpPr>
          <p:spPr>
            <a:xfrm flipV="1">
              <a:off x="4911840" y="1586160"/>
              <a:ext cx="141120" cy="28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7" name="Straight Arrow Connector 4147"/>
            <p:cNvSpPr/>
            <p:nvPr/>
          </p:nvSpPr>
          <p:spPr>
            <a:xfrm flipV="1">
              <a:off x="4911840" y="1532160"/>
              <a:ext cx="137520" cy="20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8" name="Straight Arrow Connector 4150"/>
            <p:cNvSpPr/>
            <p:nvPr/>
          </p:nvSpPr>
          <p:spPr>
            <a:xfrm flipV="1">
              <a:off x="4911840" y="1487520"/>
              <a:ext cx="137520" cy="2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9" name="Straight Arrow Connector 4158"/>
            <p:cNvSpPr/>
            <p:nvPr/>
          </p:nvSpPr>
          <p:spPr>
            <a:xfrm flipV="1">
              <a:off x="4920480" y="2086560"/>
              <a:ext cx="138240" cy="27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0" name="Straight Arrow Connector 4159"/>
            <p:cNvSpPr/>
            <p:nvPr/>
          </p:nvSpPr>
          <p:spPr>
            <a:xfrm flipV="1">
              <a:off x="4911840" y="2041920"/>
              <a:ext cx="146880" cy="10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1" name="Straight Arrow Connector 4162"/>
            <p:cNvSpPr/>
            <p:nvPr/>
          </p:nvSpPr>
          <p:spPr>
            <a:xfrm flipV="1">
              <a:off x="4911840" y="1977480"/>
              <a:ext cx="146880" cy="1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42" name="Straight Arrow Connector 4165"/>
            <p:cNvSpPr/>
            <p:nvPr/>
          </p:nvSpPr>
          <p:spPr>
            <a:xfrm>
              <a:off x="4911840" y="1930320"/>
              <a:ext cx="146880" cy="2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4472c4"/>
              </a:solidFill>
              <a:tailEnd len="med" type="stealth" w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43" name="Oval 4173"/>
          <p:cNvSpPr/>
          <p:nvPr/>
        </p:nvSpPr>
        <p:spPr>
          <a:xfrm>
            <a:off x="1729080" y="6405480"/>
            <a:ext cx="164880" cy="156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4" name="Oval 4174"/>
          <p:cNvSpPr/>
          <p:nvPr/>
        </p:nvSpPr>
        <p:spPr>
          <a:xfrm>
            <a:off x="1562760" y="6765480"/>
            <a:ext cx="164880" cy="156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Oval 4175"/>
          <p:cNvSpPr/>
          <p:nvPr/>
        </p:nvSpPr>
        <p:spPr>
          <a:xfrm>
            <a:off x="2163960" y="6610320"/>
            <a:ext cx="164880" cy="156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6" name="Oval 4176"/>
          <p:cNvSpPr/>
          <p:nvPr/>
        </p:nvSpPr>
        <p:spPr>
          <a:xfrm>
            <a:off x="1839240" y="7379280"/>
            <a:ext cx="164880" cy="156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7" name="Oval 4177"/>
          <p:cNvSpPr/>
          <p:nvPr/>
        </p:nvSpPr>
        <p:spPr>
          <a:xfrm>
            <a:off x="2080800" y="7086960"/>
            <a:ext cx="164880" cy="156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8" name="Oval 4178"/>
          <p:cNvSpPr/>
          <p:nvPr/>
        </p:nvSpPr>
        <p:spPr>
          <a:xfrm>
            <a:off x="2482560" y="6865560"/>
            <a:ext cx="164880" cy="156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9" name="Oval 4179"/>
          <p:cNvSpPr/>
          <p:nvPr/>
        </p:nvSpPr>
        <p:spPr>
          <a:xfrm>
            <a:off x="2648880" y="6554880"/>
            <a:ext cx="164880" cy="156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0" name="Oval 4180"/>
          <p:cNvSpPr/>
          <p:nvPr/>
        </p:nvSpPr>
        <p:spPr>
          <a:xfrm>
            <a:off x="2408040" y="7323840"/>
            <a:ext cx="164880" cy="156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1" name="Oval 4181"/>
          <p:cNvSpPr/>
          <p:nvPr/>
        </p:nvSpPr>
        <p:spPr>
          <a:xfrm>
            <a:off x="2842920" y="7245000"/>
            <a:ext cx="164880" cy="156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Straight Arrow Connector 4182"/>
          <p:cNvSpPr/>
          <p:nvPr/>
        </p:nvSpPr>
        <p:spPr>
          <a:xfrm>
            <a:off x="1879200" y="6523560"/>
            <a:ext cx="291600" cy="14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Straight Arrow Connector 4183"/>
          <p:cNvSpPr/>
          <p:nvPr/>
        </p:nvSpPr>
        <p:spPr>
          <a:xfrm flipV="1">
            <a:off x="1729080" y="6743880"/>
            <a:ext cx="457920" cy="9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Straight Arrow Connector 4184"/>
          <p:cNvSpPr/>
          <p:nvPr/>
        </p:nvSpPr>
        <p:spPr>
          <a:xfrm flipV="1">
            <a:off x="1645920" y="6538680"/>
            <a:ext cx="106200" cy="22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Straight Arrow Connector 4185"/>
          <p:cNvSpPr/>
          <p:nvPr/>
        </p:nvSpPr>
        <p:spPr>
          <a:xfrm flipH="1">
            <a:off x="2564280" y="6689880"/>
            <a:ext cx="106200" cy="1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Straight Arrow Connector 4186"/>
          <p:cNvSpPr/>
          <p:nvPr/>
        </p:nvSpPr>
        <p:spPr>
          <a:xfrm>
            <a:off x="2306160" y="6745320"/>
            <a:ext cx="199800" cy="14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Straight Arrow Connector 4187"/>
          <p:cNvSpPr/>
          <p:nvPr/>
        </p:nvSpPr>
        <p:spPr>
          <a:xfrm flipV="1">
            <a:off x="2223000" y="6998760"/>
            <a:ext cx="282960" cy="10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Straight Arrow Connector 4188"/>
          <p:cNvSpPr/>
          <p:nvPr/>
        </p:nvSpPr>
        <p:spPr>
          <a:xfrm flipV="1">
            <a:off x="1981080" y="7164720"/>
            <a:ext cx="98280" cy="23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Straight Arrow Connector 4189"/>
          <p:cNvSpPr/>
          <p:nvPr/>
        </p:nvSpPr>
        <p:spPr>
          <a:xfrm flipV="1">
            <a:off x="1981080" y="7401600"/>
            <a:ext cx="425160" cy="10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Straight Arrow Connector 4190"/>
          <p:cNvSpPr/>
          <p:nvPr/>
        </p:nvSpPr>
        <p:spPr>
          <a:xfrm>
            <a:off x="2223000" y="7221960"/>
            <a:ext cx="208080" cy="12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Straight Arrow Connector 4191"/>
          <p:cNvSpPr/>
          <p:nvPr/>
        </p:nvSpPr>
        <p:spPr>
          <a:xfrm flipV="1">
            <a:off x="2574000" y="7322400"/>
            <a:ext cx="267480" cy="7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Straight Arrow Connector 4192"/>
          <p:cNvSpPr/>
          <p:nvPr/>
        </p:nvSpPr>
        <p:spPr>
          <a:xfrm>
            <a:off x="2624760" y="7000200"/>
            <a:ext cx="241200" cy="26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Curved Connector 4193"/>
          <p:cNvSpPr/>
          <p:nvPr/>
        </p:nvSpPr>
        <p:spPr>
          <a:xfrm flipH="1" flipV="1">
            <a:off x="2730600" y="6553440"/>
            <a:ext cx="81720" cy="77400"/>
          </a:xfrm>
          <a:prstGeom prst="curvedConnector4">
            <a:avLst>
              <a:gd name="adj1" fmla="val -275001"/>
              <a:gd name="adj2" fmla="val 389473"/>
            </a:avLst>
          </a:pr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Curved Connector 4194"/>
          <p:cNvSpPr/>
          <p:nvPr/>
        </p:nvSpPr>
        <p:spPr>
          <a:xfrm flipH="1" rot="5400000">
            <a:off x="1839960" y="7457760"/>
            <a:ext cx="77400" cy="81720"/>
          </a:xfrm>
          <a:prstGeom prst="curvedConnector4">
            <a:avLst>
              <a:gd name="adj1" fmla="val -289473"/>
              <a:gd name="adj2" fmla="val 374998"/>
            </a:avLst>
          </a:pr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Straight Arrow Connector 4195"/>
          <p:cNvSpPr/>
          <p:nvPr/>
        </p:nvSpPr>
        <p:spPr>
          <a:xfrm flipH="1">
            <a:off x="2328840" y="6634080"/>
            <a:ext cx="317160" cy="5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Straight Arrow Connector 4196"/>
          <p:cNvSpPr/>
          <p:nvPr/>
        </p:nvSpPr>
        <p:spPr>
          <a:xfrm>
            <a:off x="2790720" y="6689880"/>
            <a:ext cx="133560" cy="55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Straight Arrow Connector 4197"/>
          <p:cNvSpPr/>
          <p:nvPr/>
        </p:nvSpPr>
        <p:spPr>
          <a:xfrm flipV="1">
            <a:off x="2163960" y="6766920"/>
            <a:ext cx="81720" cy="3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Oval 4198"/>
          <p:cNvSpPr/>
          <p:nvPr/>
        </p:nvSpPr>
        <p:spPr>
          <a:xfrm>
            <a:off x="1391760" y="6476040"/>
            <a:ext cx="164880" cy="156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69" name="Straight Arrow Connector 4199"/>
          <p:cNvSpPr/>
          <p:nvPr/>
        </p:nvSpPr>
        <p:spPr>
          <a:xfrm flipH="1" flipV="1">
            <a:off x="1496160" y="6602040"/>
            <a:ext cx="87840" cy="18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0" name="TextBox 4200"/>
          <p:cNvSpPr/>
          <p:nvPr/>
        </p:nvSpPr>
        <p:spPr>
          <a:xfrm>
            <a:off x="2783520" y="7175520"/>
            <a:ext cx="384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Picture 2" descr="Concepts in Boolean network modeling: What do they all mean? - ScienceDirect"/>
          <p:cNvPicPr/>
          <p:nvPr/>
        </p:nvPicPr>
        <p:blipFill>
          <a:blip r:embed="rId1"/>
          <a:stretch/>
        </p:blipFill>
        <p:spPr>
          <a:xfrm>
            <a:off x="343080" y="3683160"/>
            <a:ext cx="6170760" cy="2538720"/>
          </a:xfrm>
          <a:prstGeom prst="rect">
            <a:avLst/>
          </a:prstGeom>
          <a:ln w="0">
            <a:noFill/>
          </a:ln>
        </p:spPr>
      </p:pic>
      <p:sp>
        <p:nvSpPr>
          <p:cNvPr id="772" name="Oval 1"/>
          <p:cNvSpPr/>
          <p:nvPr/>
        </p:nvSpPr>
        <p:spPr>
          <a:xfrm>
            <a:off x="1234800" y="6858000"/>
            <a:ext cx="164880" cy="156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Oval 2"/>
          <p:cNvSpPr/>
          <p:nvPr/>
        </p:nvSpPr>
        <p:spPr>
          <a:xfrm>
            <a:off x="1068480" y="7218360"/>
            <a:ext cx="164880" cy="156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4" name="Oval 3"/>
          <p:cNvSpPr/>
          <p:nvPr/>
        </p:nvSpPr>
        <p:spPr>
          <a:xfrm>
            <a:off x="1669680" y="7063200"/>
            <a:ext cx="164880" cy="156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Oval 4"/>
          <p:cNvSpPr/>
          <p:nvPr/>
        </p:nvSpPr>
        <p:spPr>
          <a:xfrm>
            <a:off x="1344960" y="7831800"/>
            <a:ext cx="164880" cy="156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Oval 5"/>
          <p:cNvSpPr/>
          <p:nvPr/>
        </p:nvSpPr>
        <p:spPr>
          <a:xfrm>
            <a:off x="1586520" y="7539840"/>
            <a:ext cx="164880" cy="156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Oval 6"/>
          <p:cNvSpPr/>
          <p:nvPr/>
        </p:nvSpPr>
        <p:spPr>
          <a:xfrm>
            <a:off x="1988280" y="7318080"/>
            <a:ext cx="164880" cy="156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Oval 7"/>
          <p:cNvSpPr/>
          <p:nvPr/>
        </p:nvSpPr>
        <p:spPr>
          <a:xfrm>
            <a:off x="2154600" y="7007760"/>
            <a:ext cx="164880" cy="156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Oval 8"/>
          <p:cNvSpPr/>
          <p:nvPr/>
        </p:nvSpPr>
        <p:spPr>
          <a:xfrm>
            <a:off x="1913760" y="7776720"/>
            <a:ext cx="164880" cy="156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Oval 9"/>
          <p:cNvSpPr/>
          <p:nvPr/>
        </p:nvSpPr>
        <p:spPr>
          <a:xfrm>
            <a:off x="2348640" y="7697520"/>
            <a:ext cx="164880" cy="156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Straight Arrow Connector 11"/>
          <p:cNvSpPr/>
          <p:nvPr/>
        </p:nvSpPr>
        <p:spPr>
          <a:xfrm>
            <a:off x="1384920" y="6976080"/>
            <a:ext cx="291600" cy="14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2" name="Straight Arrow Connector 15"/>
          <p:cNvSpPr/>
          <p:nvPr/>
        </p:nvSpPr>
        <p:spPr>
          <a:xfrm flipV="1">
            <a:off x="1234800" y="7196400"/>
            <a:ext cx="457920" cy="9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3" name="Straight Arrow Connector 18"/>
          <p:cNvSpPr/>
          <p:nvPr/>
        </p:nvSpPr>
        <p:spPr>
          <a:xfrm flipV="1">
            <a:off x="1151640" y="6991560"/>
            <a:ext cx="106200" cy="22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4" name="Straight Arrow Connector 21"/>
          <p:cNvSpPr/>
          <p:nvPr/>
        </p:nvSpPr>
        <p:spPr>
          <a:xfrm flipH="1">
            <a:off x="2070000" y="7142400"/>
            <a:ext cx="106200" cy="1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5" name="Straight Arrow Connector 25"/>
          <p:cNvSpPr/>
          <p:nvPr/>
        </p:nvSpPr>
        <p:spPr>
          <a:xfrm>
            <a:off x="1811880" y="7197840"/>
            <a:ext cx="199800" cy="14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6" name="Straight Arrow Connector 28"/>
          <p:cNvSpPr/>
          <p:nvPr/>
        </p:nvSpPr>
        <p:spPr>
          <a:xfrm flipV="1">
            <a:off x="1728720" y="7451280"/>
            <a:ext cx="282960" cy="10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7" name="Straight Arrow Connector 31"/>
          <p:cNvSpPr/>
          <p:nvPr/>
        </p:nvSpPr>
        <p:spPr>
          <a:xfrm flipV="1">
            <a:off x="1486800" y="7617240"/>
            <a:ext cx="98280" cy="23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8" name="Straight Arrow Connector 34"/>
          <p:cNvSpPr/>
          <p:nvPr/>
        </p:nvSpPr>
        <p:spPr>
          <a:xfrm flipV="1">
            <a:off x="1486800" y="7854120"/>
            <a:ext cx="425160" cy="10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9" name="Straight Arrow Connector 38"/>
          <p:cNvSpPr/>
          <p:nvPr/>
        </p:nvSpPr>
        <p:spPr>
          <a:xfrm>
            <a:off x="1728720" y="7674480"/>
            <a:ext cx="208080" cy="12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0" name="Straight Arrow Connector 41"/>
          <p:cNvSpPr/>
          <p:nvPr/>
        </p:nvSpPr>
        <p:spPr>
          <a:xfrm flipV="1">
            <a:off x="2079720" y="7775280"/>
            <a:ext cx="267480" cy="7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1" name="Straight Arrow Connector 45"/>
          <p:cNvSpPr/>
          <p:nvPr/>
        </p:nvSpPr>
        <p:spPr>
          <a:xfrm>
            <a:off x="2130480" y="7452720"/>
            <a:ext cx="241200" cy="26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2" name="Curved Connector 54"/>
          <p:cNvSpPr/>
          <p:nvPr/>
        </p:nvSpPr>
        <p:spPr>
          <a:xfrm flipH="1" flipV="1">
            <a:off x="2236320" y="7006320"/>
            <a:ext cx="81720" cy="77400"/>
          </a:xfrm>
          <a:prstGeom prst="curvedConnector4">
            <a:avLst>
              <a:gd name="adj1" fmla="val -275001"/>
              <a:gd name="adj2" fmla="val 389473"/>
            </a:avLst>
          </a:pr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Curved Connector 55"/>
          <p:cNvSpPr/>
          <p:nvPr/>
        </p:nvSpPr>
        <p:spPr>
          <a:xfrm flipH="1" rot="5400000">
            <a:off x="1345680" y="7910280"/>
            <a:ext cx="77400" cy="81720"/>
          </a:xfrm>
          <a:prstGeom prst="curvedConnector4">
            <a:avLst>
              <a:gd name="adj1" fmla="val -289473"/>
              <a:gd name="adj2" fmla="val 374998"/>
            </a:avLst>
          </a:pr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Straight Arrow Connector 56"/>
          <p:cNvSpPr/>
          <p:nvPr/>
        </p:nvSpPr>
        <p:spPr>
          <a:xfrm flipH="1">
            <a:off x="1834560" y="7086600"/>
            <a:ext cx="317160" cy="5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5" name="Straight Arrow Connector 59"/>
          <p:cNvSpPr/>
          <p:nvPr/>
        </p:nvSpPr>
        <p:spPr>
          <a:xfrm>
            <a:off x="2296440" y="7142400"/>
            <a:ext cx="133560" cy="55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Straight Arrow Connector 6151"/>
          <p:cNvSpPr/>
          <p:nvPr/>
        </p:nvSpPr>
        <p:spPr>
          <a:xfrm flipV="1">
            <a:off x="1669680" y="7219440"/>
            <a:ext cx="81720" cy="3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Oval 6157"/>
          <p:cNvSpPr/>
          <p:nvPr/>
        </p:nvSpPr>
        <p:spPr>
          <a:xfrm>
            <a:off x="4644720" y="7457040"/>
            <a:ext cx="164880" cy="156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Oval 6159"/>
          <p:cNvSpPr/>
          <p:nvPr/>
        </p:nvSpPr>
        <p:spPr>
          <a:xfrm>
            <a:off x="4561560" y="7933320"/>
            <a:ext cx="164880" cy="156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Oval 6160"/>
          <p:cNvSpPr/>
          <p:nvPr/>
        </p:nvSpPr>
        <p:spPr>
          <a:xfrm>
            <a:off x="4963320" y="7711920"/>
            <a:ext cx="164880" cy="156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Oval 6161"/>
          <p:cNvSpPr/>
          <p:nvPr/>
        </p:nvSpPr>
        <p:spPr>
          <a:xfrm>
            <a:off x="5129640" y="7401600"/>
            <a:ext cx="164880" cy="156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Oval 6162"/>
          <p:cNvSpPr/>
          <p:nvPr/>
        </p:nvSpPr>
        <p:spPr>
          <a:xfrm>
            <a:off x="4888440" y="8170200"/>
            <a:ext cx="164880" cy="156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Oval 6163"/>
          <p:cNvSpPr/>
          <p:nvPr/>
        </p:nvSpPr>
        <p:spPr>
          <a:xfrm>
            <a:off x="5323680" y="8091360"/>
            <a:ext cx="164880" cy="156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Straight Arrow Connector 6167"/>
          <p:cNvSpPr/>
          <p:nvPr/>
        </p:nvSpPr>
        <p:spPr>
          <a:xfrm flipH="1">
            <a:off x="5045040" y="7536240"/>
            <a:ext cx="106200" cy="1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Straight Arrow Connector 6168"/>
          <p:cNvSpPr/>
          <p:nvPr/>
        </p:nvSpPr>
        <p:spPr>
          <a:xfrm>
            <a:off x="4786560" y="7591680"/>
            <a:ext cx="199800" cy="14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Straight Arrow Connector 6169"/>
          <p:cNvSpPr/>
          <p:nvPr/>
        </p:nvSpPr>
        <p:spPr>
          <a:xfrm flipV="1">
            <a:off x="4703400" y="7845120"/>
            <a:ext cx="282960" cy="10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Straight Arrow Connector 6172"/>
          <p:cNvSpPr/>
          <p:nvPr/>
        </p:nvSpPr>
        <p:spPr>
          <a:xfrm>
            <a:off x="4703400" y="8068320"/>
            <a:ext cx="208080" cy="12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Straight Arrow Connector 6173"/>
          <p:cNvSpPr/>
          <p:nvPr/>
        </p:nvSpPr>
        <p:spPr>
          <a:xfrm flipV="1">
            <a:off x="5054760" y="8168760"/>
            <a:ext cx="267480" cy="7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Straight Arrow Connector 6174"/>
          <p:cNvSpPr/>
          <p:nvPr/>
        </p:nvSpPr>
        <p:spPr>
          <a:xfrm>
            <a:off x="5105160" y="7846560"/>
            <a:ext cx="241200" cy="26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Curved Connector 6175"/>
          <p:cNvSpPr/>
          <p:nvPr/>
        </p:nvSpPr>
        <p:spPr>
          <a:xfrm flipH="1" flipV="1">
            <a:off x="5211360" y="7400160"/>
            <a:ext cx="81720" cy="77400"/>
          </a:xfrm>
          <a:prstGeom prst="curvedConnector4">
            <a:avLst>
              <a:gd name="adj1" fmla="val -275001"/>
              <a:gd name="adj2" fmla="val 389473"/>
            </a:avLst>
          </a:pr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Curved Connector 6176"/>
          <p:cNvSpPr/>
          <p:nvPr/>
        </p:nvSpPr>
        <p:spPr>
          <a:xfrm flipH="1" rot="5400000">
            <a:off x="4880880" y="8256600"/>
            <a:ext cx="77400" cy="81720"/>
          </a:xfrm>
          <a:prstGeom prst="curvedConnector4">
            <a:avLst>
              <a:gd name="adj1" fmla="val -289473"/>
              <a:gd name="adj2" fmla="val 374998"/>
            </a:avLst>
          </a:pr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Straight Arrow Connector 6177"/>
          <p:cNvSpPr/>
          <p:nvPr/>
        </p:nvSpPr>
        <p:spPr>
          <a:xfrm flipH="1">
            <a:off x="4809600" y="7480440"/>
            <a:ext cx="317160" cy="5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Straight Arrow Connector 6178"/>
          <p:cNvSpPr/>
          <p:nvPr/>
        </p:nvSpPr>
        <p:spPr>
          <a:xfrm>
            <a:off x="5271480" y="7536240"/>
            <a:ext cx="133560" cy="55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Straight Arrow Connector 6180"/>
          <p:cNvSpPr/>
          <p:nvPr/>
        </p:nvSpPr>
        <p:spPr>
          <a:xfrm flipV="1">
            <a:off x="4644720" y="7613280"/>
            <a:ext cx="81720" cy="3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head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4" name="Picture 6" descr=""/>
          <p:cNvPicPr/>
          <p:nvPr/>
        </p:nvPicPr>
        <p:blipFill>
          <a:blip r:embed="rId2"/>
          <a:stretch/>
        </p:blipFill>
        <p:spPr>
          <a:xfrm>
            <a:off x="101520" y="1250640"/>
            <a:ext cx="2986560" cy="2728440"/>
          </a:xfrm>
          <a:prstGeom prst="rect">
            <a:avLst/>
          </a:prstGeom>
          <a:ln w="0">
            <a:noFill/>
          </a:ln>
        </p:spPr>
      </p:pic>
      <p:sp>
        <p:nvSpPr>
          <p:cNvPr id="815" name="Oval 6200"/>
          <p:cNvSpPr/>
          <p:nvPr/>
        </p:nvSpPr>
        <p:spPr>
          <a:xfrm>
            <a:off x="897480" y="6928560"/>
            <a:ext cx="164880" cy="156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Straight Arrow Connector 6201"/>
          <p:cNvSpPr/>
          <p:nvPr/>
        </p:nvSpPr>
        <p:spPr>
          <a:xfrm flipH="1" flipV="1">
            <a:off x="1001880" y="7054920"/>
            <a:ext cx="87840" cy="18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Oval 10"/>
          <p:cNvSpPr/>
          <p:nvPr/>
        </p:nvSpPr>
        <p:spPr>
          <a:xfrm>
            <a:off x="2623320" y="8458200"/>
            <a:ext cx="164880" cy="15660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Oval 11"/>
          <p:cNvSpPr/>
          <p:nvPr/>
        </p:nvSpPr>
        <p:spPr>
          <a:xfrm>
            <a:off x="2457000" y="8818560"/>
            <a:ext cx="164880" cy="15660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Oval 12"/>
          <p:cNvSpPr/>
          <p:nvPr/>
        </p:nvSpPr>
        <p:spPr>
          <a:xfrm>
            <a:off x="3058200" y="8663400"/>
            <a:ext cx="164880" cy="156600"/>
          </a:xfrm>
          <a:prstGeom prst="ellipse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Oval 13"/>
          <p:cNvSpPr/>
          <p:nvPr/>
        </p:nvSpPr>
        <p:spPr>
          <a:xfrm>
            <a:off x="2733480" y="9432000"/>
            <a:ext cx="164880" cy="156600"/>
          </a:xfrm>
          <a:prstGeom prst="ellipse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Oval 14"/>
          <p:cNvSpPr/>
          <p:nvPr/>
        </p:nvSpPr>
        <p:spPr>
          <a:xfrm>
            <a:off x="2975040" y="9140040"/>
            <a:ext cx="164880" cy="15660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Oval 15"/>
          <p:cNvSpPr/>
          <p:nvPr/>
        </p:nvSpPr>
        <p:spPr>
          <a:xfrm>
            <a:off x="3376800" y="8918280"/>
            <a:ext cx="164880" cy="156600"/>
          </a:xfrm>
          <a:prstGeom prst="ellipse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Oval 16"/>
          <p:cNvSpPr/>
          <p:nvPr/>
        </p:nvSpPr>
        <p:spPr>
          <a:xfrm>
            <a:off x="3543120" y="8607960"/>
            <a:ext cx="164880" cy="15660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Oval 17"/>
          <p:cNvSpPr/>
          <p:nvPr/>
        </p:nvSpPr>
        <p:spPr>
          <a:xfrm>
            <a:off x="3302280" y="9376920"/>
            <a:ext cx="164880" cy="156600"/>
          </a:xfrm>
          <a:prstGeom prst="ellipse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Oval 18"/>
          <p:cNvSpPr/>
          <p:nvPr/>
        </p:nvSpPr>
        <p:spPr>
          <a:xfrm>
            <a:off x="3737160" y="9297720"/>
            <a:ext cx="164880" cy="156600"/>
          </a:xfrm>
          <a:prstGeom prst="ellipse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Straight Arrow Connector 1"/>
          <p:cNvSpPr/>
          <p:nvPr/>
        </p:nvSpPr>
        <p:spPr>
          <a:xfrm>
            <a:off x="2773440" y="8576280"/>
            <a:ext cx="291600" cy="14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Straight Arrow Connector 2"/>
          <p:cNvSpPr/>
          <p:nvPr/>
        </p:nvSpPr>
        <p:spPr>
          <a:xfrm flipV="1">
            <a:off x="2623320" y="8796600"/>
            <a:ext cx="457920" cy="9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Straight Arrow Connector 3"/>
          <p:cNvSpPr/>
          <p:nvPr/>
        </p:nvSpPr>
        <p:spPr>
          <a:xfrm flipV="1">
            <a:off x="2540160" y="8591760"/>
            <a:ext cx="106200" cy="22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Straight Arrow Connector 4"/>
          <p:cNvSpPr/>
          <p:nvPr/>
        </p:nvSpPr>
        <p:spPr>
          <a:xfrm flipH="1">
            <a:off x="3458520" y="8742600"/>
            <a:ext cx="106200" cy="1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Straight Arrow Connector 5"/>
          <p:cNvSpPr/>
          <p:nvPr/>
        </p:nvSpPr>
        <p:spPr>
          <a:xfrm>
            <a:off x="3200400" y="8798040"/>
            <a:ext cx="199800" cy="14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Straight Arrow Connector 6"/>
          <p:cNvSpPr/>
          <p:nvPr/>
        </p:nvSpPr>
        <p:spPr>
          <a:xfrm flipV="1">
            <a:off x="3117240" y="9051480"/>
            <a:ext cx="282960" cy="10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Straight Arrow Connector 7"/>
          <p:cNvSpPr/>
          <p:nvPr/>
        </p:nvSpPr>
        <p:spPr>
          <a:xfrm flipV="1">
            <a:off x="2875320" y="9217440"/>
            <a:ext cx="98280" cy="23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Straight Arrow Connector 8"/>
          <p:cNvSpPr/>
          <p:nvPr/>
        </p:nvSpPr>
        <p:spPr>
          <a:xfrm flipV="1">
            <a:off x="2875320" y="9454320"/>
            <a:ext cx="425160" cy="10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Straight Arrow Connector 9"/>
          <p:cNvSpPr/>
          <p:nvPr/>
        </p:nvSpPr>
        <p:spPr>
          <a:xfrm>
            <a:off x="3117240" y="9274680"/>
            <a:ext cx="208080" cy="12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5" name="Straight Arrow Connector 10"/>
          <p:cNvSpPr/>
          <p:nvPr/>
        </p:nvSpPr>
        <p:spPr>
          <a:xfrm flipV="1">
            <a:off x="3468240" y="9375480"/>
            <a:ext cx="267480" cy="7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Straight Arrow Connector 12"/>
          <p:cNvSpPr/>
          <p:nvPr/>
        </p:nvSpPr>
        <p:spPr>
          <a:xfrm>
            <a:off x="3519000" y="9052920"/>
            <a:ext cx="241200" cy="26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Curved Connector 1"/>
          <p:cNvSpPr/>
          <p:nvPr/>
        </p:nvSpPr>
        <p:spPr>
          <a:xfrm flipH="1" flipV="1">
            <a:off x="3624840" y="8606520"/>
            <a:ext cx="81720" cy="77400"/>
          </a:xfrm>
          <a:prstGeom prst="curvedConnector4">
            <a:avLst>
              <a:gd name="adj1" fmla="val -275001"/>
              <a:gd name="adj2" fmla="val 389473"/>
            </a:avLst>
          </a:pr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Curved Connector 2"/>
          <p:cNvSpPr/>
          <p:nvPr/>
        </p:nvSpPr>
        <p:spPr>
          <a:xfrm flipH="1" rot="5400000">
            <a:off x="2734200" y="9510480"/>
            <a:ext cx="77400" cy="81720"/>
          </a:xfrm>
          <a:prstGeom prst="curvedConnector4">
            <a:avLst>
              <a:gd name="adj1" fmla="val -289473"/>
              <a:gd name="adj2" fmla="val 374998"/>
            </a:avLst>
          </a:pr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9" name="Straight Arrow Connector 13"/>
          <p:cNvSpPr/>
          <p:nvPr/>
        </p:nvSpPr>
        <p:spPr>
          <a:xfrm flipH="1">
            <a:off x="3223080" y="8686800"/>
            <a:ext cx="317160" cy="5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Straight Arrow Connector 14"/>
          <p:cNvSpPr/>
          <p:nvPr/>
        </p:nvSpPr>
        <p:spPr>
          <a:xfrm>
            <a:off x="3684960" y="8742600"/>
            <a:ext cx="133560" cy="55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Straight Arrow Connector 16"/>
          <p:cNvSpPr/>
          <p:nvPr/>
        </p:nvSpPr>
        <p:spPr>
          <a:xfrm flipV="1">
            <a:off x="3058200" y="8819640"/>
            <a:ext cx="81720" cy="3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Oval 19"/>
          <p:cNvSpPr/>
          <p:nvPr/>
        </p:nvSpPr>
        <p:spPr>
          <a:xfrm>
            <a:off x="2286000" y="8528760"/>
            <a:ext cx="164880" cy="156600"/>
          </a:xfrm>
          <a:prstGeom prst="ellipse">
            <a:avLst/>
          </a:prstGeom>
          <a:solidFill>
            <a:srgbClr val="416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Straight Arrow Connector 17"/>
          <p:cNvSpPr/>
          <p:nvPr/>
        </p:nvSpPr>
        <p:spPr>
          <a:xfrm flipH="1" flipV="1">
            <a:off x="2390400" y="8655120"/>
            <a:ext cx="87840" cy="18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Oval 40"/>
          <p:cNvSpPr/>
          <p:nvPr/>
        </p:nvSpPr>
        <p:spPr>
          <a:xfrm>
            <a:off x="4223520" y="1600200"/>
            <a:ext cx="164880" cy="15660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Oval 41"/>
          <p:cNvSpPr/>
          <p:nvPr/>
        </p:nvSpPr>
        <p:spPr>
          <a:xfrm>
            <a:off x="4057200" y="1960560"/>
            <a:ext cx="164880" cy="15660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Oval 42"/>
          <p:cNvSpPr/>
          <p:nvPr/>
        </p:nvSpPr>
        <p:spPr>
          <a:xfrm>
            <a:off x="4658400" y="1805400"/>
            <a:ext cx="164880" cy="15660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Oval 43"/>
          <p:cNvSpPr/>
          <p:nvPr/>
        </p:nvSpPr>
        <p:spPr>
          <a:xfrm>
            <a:off x="4333680" y="2574000"/>
            <a:ext cx="164880" cy="15660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Oval 44"/>
          <p:cNvSpPr/>
          <p:nvPr/>
        </p:nvSpPr>
        <p:spPr>
          <a:xfrm>
            <a:off x="4575240" y="2282040"/>
            <a:ext cx="164880" cy="15660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Oval 45"/>
          <p:cNvSpPr/>
          <p:nvPr/>
        </p:nvSpPr>
        <p:spPr>
          <a:xfrm>
            <a:off x="4977000" y="2060280"/>
            <a:ext cx="164880" cy="15660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Oval 46"/>
          <p:cNvSpPr/>
          <p:nvPr/>
        </p:nvSpPr>
        <p:spPr>
          <a:xfrm>
            <a:off x="5143320" y="1749960"/>
            <a:ext cx="164880" cy="15660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Oval 47"/>
          <p:cNvSpPr/>
          <p:nvPr/>
        </p:nvSpPr>
        <p:spPr>
          <a:xfrm>
            <a:off x="4902480" y="2518920"/>
            <a:ext cx="164880" cy="15660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Oval 48"/>
          <p:cNvSpPr/>
          <p:nvPr/>
        </p:nvSpPr>
        <p:spPr>
          <a:xfrm>
            <a:off x="5337360" y="2439720"/>
            <a:ext cx="164880" cy="15660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Straight Arrow Connector 60"/>
          <p:cNvSpPr/>
          <p:nvPr/>
        </p:nvSpPr>
        <p:spPr>
          <a:xfrm>
            <a:off x="4373640" y="1718280"/>
            <a:ext cx="291600" cy="14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Straight Arrow Connector 61"/>
          <p:cNvSpPr/>
          <p:nvPr/>
        </p:nvSpPr>
        <p:spPr>
          <a:xfrm flipV="1">
            <a:off x="4223520" y="1938600"/>
            <a:ext cx="457920" cy="9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Straight Arrow Connector 62"/>
          <p:cNvSpPr/>
          <p:nvPr/>
        </p:nvSpPr>
        <p:spPr>
          <a:xfrm flipV="1">
            <a:off x="4140360" y="1733760"/>
            <a:ext cx="106200" cy="22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Straight Arrow Connector 63"/>
          <p:cNvSpPr/>
          <p:nvPr/>
        </p:nvSpPr>
        <p:spPr>
          <a:xfrm flipH="1">
            <a:off x="5058720" y="1884600"/>
            <a:ext cx="106200" cy="1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Straight Arrow Connector 64"/>
          <p:cNvSpPr/>
          <p:nvPr/>
        </p:nvSpPr>
        <p:spPr>
          <a:xfrm>
            <a:off x="4800600" y="1940040"/>
            <a:ext cx="199800" cy="14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Straight Arrow Connector 65"/>
          <p:cNvSpPr/>
          <p:nvPr/>
        </p:nvSpPr>
        <p:spPr>
          <a:xfrm flipV="1">
            <a:off x="4717440" y="2193480"/>
            <a:ext cx="282960" cy="10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Straight Arrow Connector 66"/>
          <p:cNvSpPr/>
          <p:nvPr/>
        </p:nvSpPr>
        <p:spPr>
          <a:xfrm flipV="1">
            <a:off x="4475520" y="2359440"/>
            <a:ext cx="98280" cy="23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Straight Arrow Connector 67"/>
          <p:cNvSpPr/>
          <p:nvPr/>
        </p:nvSpPr>
        <p:spPr>
          <a:xfrm flipV="1">
            <a:off x="4475520" y="2596320"/>
            <a:ext cx="425160" cy="10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Straight Arrow Connector 68"/>
          <p:cNvSpPr/>
          <p:nvPr/>
        </p:nvSpPr>
        <p:spPr>
          <a:xfrm>
            <a:off x="4717440" y="2416680"/>
            <a:ext cx="208080" cy="12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Straight Arrow Connector 69"/>
          <p:cNvSpPr/>
          <p:nvPr/>
        </p:nvSpPr>
        <p:spPr>
          <a:xfrm flipV="1">
            <a:off x="5068440" y="2517480"/>
            <a:ext cx="267480" cy="7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Straight Arrow Connector 70"/>
          <p:cNvSpPr/>
          <p:nvPr/>
        </p:nvSpPr>
        <p:spPr>
          <a:xfrm>
            <a:off x="5119200" y="2194920"/>
            <a:ext cx="241200" cy="26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Curved Connector 7"/>
          <p:cNvSpPr/>
          <p:nvPr/>
        </p:nvSpPr>
        <p:spPr>
          <a:xfrm flipH="1" flipV="1">
            <a:off x="5225040" y="1748520"/>
            <a:ext cx="81720" cy="77400"/>
          </a:xfrm>
          <a:prstGeom prst="curvedConnector4">
            <a:avLst>
              <a:gd name="adj1" fmla="val -275001"/>
              <a:gd name="adj2" fmla="val 389473"/>
            </a:avLst>
          </a:pr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Curved Connector 8"/>
          <p:cNvSpPr/>
          <p:nvPr/>
        </p:nvSpPr>
        <p:spPr>
          <a:xfrm flipH="1" rot="5400000">
            <a:off x="4334400" y="2652480"/>
            <a:ext cx="77400" cy="81720"/>
          </a:xfrm>
          <a:prstGeom prst="curvedConnector4">
            <a:avLst>
              <a:gd name="adj1" fmla="val -289473"/>
              <a:gd name="adj2" fmla="val 374998"/>
            </a:avLst>
          </a:pr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Straight Arrow Connector 71"/>
          <p:cNvSpPr/>
          <p:nvPr/>
        </p:nvSpPr>
        <p:spPr>
          <a:xfrm flipH="1">
            <a:off x="4823280" y="1828800"/>
            <a:ext cx="317160" cy="5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Straight Arrow Connector 72"/>
          <p:cNvSpPr/>
          <p:nvPr/>
        </p:nvSpPr>
        <p:spPr>
          <a:xfrm>
            <a:off x="5285160" y="1884600"/>
            <a:ext cx="133560" cy="55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Straight Arrow Connector 73"/>
          <p:cNvSpPr/>
          <p:nvPr/>
        </p:nvSpPr>
        <p:spPr>
          <a:xfrm flipV="1">
            <a:off x="4658400" y="1961640"/>
            <a:ext cx="81720" cy="31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ff0000"/>
            </a:solidFill>
            <a:tailEnd len="med" type="oval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Oval 49"/>
          <p:cNvSpPr/>
          <p:nvPr/>
        </p:nvSpPr>
        <p:spPr>
          <a:xfrm>
            <a:off x="3886200" y="1670760"/>
            <a:ext cx="164880" cy="156600"/>
          </a:xfrm>
          <a:prstGeom prst="ellipse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Straight Arrow Connector 74"/>
          <p:cNvSpPr/>
          <p:nvPr/>
        </p:nvSpPr>
        <p:spPr>
          <a:xfrm flipH="1" flipV="1">
            <a:off x="3990600" y="1797120"/>
            <a:ext cx="87840" cy="18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7f48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Rectangle 873"/>
          <p:cNvSpPr/>
          <p:nvPr/>
        </p:nvSpPr>
        <p:spPr>
          <a:xfrm>
            <a:off x="4246920" y="2478600"/>
            <a:ext cx="2275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2" name="Rectangle 874"/>
          <p:cNvSpPr/>
          <p:nvPr/>
        </p:nvSpPr>
        <p:spPr>
          <a:xfrm>
            <a:off x="4854600" y="2462400"/>
            <a:ext cx="2275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3" name="Rectangle 875"/>
          <p:cNvSpPr/>
          <p:nvPr/>
        </p:nvSpPr>
        <p:spPr>
          <a:xfrm>
            <a:off x="5213160" y="2360880"/>
            <a:ext cx="65736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4" name="Rectangle 876"/>
          <p:cNvSpPr/>
          <p:nvPr/>
        </p:nvSpPr>
        <p:spPr>
          <a:xfrm>
            <a:off x="4520520" y="2194920"/>
            <a:ext cx="279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5" name="Rectangle 877"/>
          <p:cNvSpPr/>
          <p:nvPr/>
        </p:nvSpPr>
        <p:spPr>
          <a:xfrm>
            <a:off x="4902480" y="1963080"/>
            <a:ext cx="65736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6" name="Rectangle 878"/>
          <p:cNvSpPr/>
          <p:nvPr/>
        </p:nvSpPr>
        <p:spPr>
          <a:xfrm>
            <a:off x="5065200" y="1651680"/>
            <a:ext cx="65736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7" name="Rectangle 879"/>
          <p:cNvSpPr/>
          <p:nvPr/>
        </p:nvSpPr>
        <p:spPr>
          <a:xfrm>
            <a:off x="4608000" y="1679760"/>
            <a:ext cx="65736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8" name="Rectangle 880"/>
          <p:cNvSpPr/>
          <p:nvPr/>
        </p:nvSpPr>
        <p:spPr>
          <a:xfrm>
            <a:off x="3991680" y="1866960"/>
            <a:ext cx="65736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9" name="Rectangle 881"/>
          <p:cNvSpPr/>
          <p:nvPr/>
        </p:nvSpPr>
        <p:spPr>
          <a:xfrm>
            <a:off x="4178160" y="1491120"/>
            <a:ext cx="65736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0" name="Rectangle 882"/>
          <p:cNvSpPr/>
          <p:nvPr/>
        </p:nvSpPr>
        <p:spPr>
          <a:xfrm>
            <a:off x="3814200" y="1528200"/>
            <a:ext cx="65736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" name="Picture 2" descr=""/>
          <p:cNvPicPr/>
          <p:nvPr/>
        </p:nvPicPr>
        <p:blipFill>
          <a:blip r:embed="rId1"/>
          <a:stretch/>
        </p:blipFill>
        <p:spPr>
          <a:xfrm>
            <a:off x="2031840" y="3720960"/>
            <a:ext cx="2792520" cy="2462400"/>
          </a:xfrm>
          <a:prstGeom prst="rect">
            <a:avLst/>
          </a:prstGeom>
          <a:ln w="0">
            <a:noFill/>
          </a:ln>
        </p:spPr>
      </p:pic>
      <p:sp>
        <p:nvSpPr>
          <p:cNvPr id="882" name="TextBox 1"/>
          <p:cNvSpPr/>
          <p:nvPr/>
        </p:nvSpPr>
        <p:spPr>
          <a:xfrm>
            <a:off x="1116360" y="2897280"/>
            <a:ext cx="4623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https://en.wikipedia.org/wiki/Boolean_network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3" name="Picture 14" descr="Details are in the caption following the image"/>
          <p:cNvPicPr/>
          <p:nvPr/>
        </p:nvPicPr>
        <p:blipFill>
          <a:blip r:embed="rId1"/>
          <a:stretch/>
        </p:blipFill>
        <p:spPr>
          <a:xfrm>
            <a:off x="135000" y="819000"/>
            <a:ext cx="6586560" cy="990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2451</TotalTime>
  <Application>LibreOffice/7.3.3.2$Linux_X86_64 LibreOffice_project/30$Build-2</Application>
  <AppVersion>15.0000</AppVersion>
  <Words>118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2023-04-13T20:53:29Z</dcterms:created>
  <dc:creator>Andree Delahaye-Duriez</dc:creator>
  <dc:description/>
  <dc:language>en-US</dc:language>
  <cp:lastModifiedBy/>
  <dcterms:modified xsi:type="dcterms:W3CDTF">2023-04-18T05:21:07Z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5</vt:i4>
  </property>
  <property fmtid="{D5CDD505-2E9C-101B-9397-08002B2CF9AE}" pid="3" name="Notes">
    <vt:i4>2</vt:i4>
  </property>
  <property fmtid="{D5CDD505-2E9C-101B-9397-08002B2CF9AE}" pid="4" name="PresentationFormat">
    <vt:lpwstr>A4 Paper (210x297 mm)</vt:lpwstr>
  </property>
  <property fmtid="{D5CDD505-2E9C-101B-9397-08002B2CF9AE}" pid="5" name="Slides">
    <vt:i4>6</vt:i4>
  </property>
</Properties>
</file>