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0C56D9E-7491-4C63-BD7E-EDA7B965526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80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9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6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0C56D9E-7491-4C63-BD7E-EDA7B965526F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0C56D9E-7491-4C63-BD7E-EDA7B965526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8245F41-980D-4DDD-BAB4-90DC28D803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Precision Agriculture In Virtual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Precision Agriculture in Virtual Reality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immersive and realistic virtual reality experience that simulates the functionality of precision agriculture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Need/Motivation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engaging experience to teach practical applications of precision agriculture</a:t>
            </a:r>
          </a:p>
          <a:p>
            <a:r>
              <a:rPr lang="en-US" dirty="0" smtClean="0"/>
              <a:t>Create an educational and promotional tool to showcase the technologies in 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IDE w/ C#</a:t>
            </a:r>
          </a:p>
          <a:p>
            <a:r>
              <a:rPr lang="en-US" dirty="0" smtClean="0"/>
              <a:t>Oculus Rift Headset</a:t>
            </a:r>
          </a:p>
          <a:p>
            <a:r>
              <a:rPr lang="en-US" dirty="0" smtClean="0"/>
              <a:t>Logitech Steering Wheel and Pedal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3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hardware setup</a:t>
            </a:r>
          </a:p>
          <a:p>
            <a:r>
              <a:rPr lang="en-US" dirty="0" smtClean="0"/>
              <a:t>Realistic tractor model and topographic mapping of Palouse farmland</a:t>
            </a:r>
          </a:p>
          <a:p>
            <a:r>
              <a:rPr lang="en-US" dirty="0" smtClean="0"/>
              <a:t>Tractor movement</a:t>
            </a:r>
          </a:p>
          <a:p>
            <a:r>
              <a:rPr lang="en-US" dirty="0" smtClean="0"/>
              <a:t>Tracking and displaying fertilization data</a:t>
            </a:r>
          </a:p>
          <a:p>
            <a:pPr lvl="1"/>
            <a:r>
              <a:rPr lang="en-US" dirty="0" smtClean="0"/>
              <a:t>Field collision detection keeps track of tractor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2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Tractor console for navigation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ield passes</a:t>
            </a:r>
          </a:p>
          <a:p>
            <a:pPr lvl="1"/>
            <a:r>
              <a:rPr lang="en-US" dirty="0" smtClean="0"/>
              <a:t>Tractor speed</a:t>
            </a:r>
          </a:p>
          <a:p>
            <a:pPr lvl="1"/>
            <a:r>
              <a:rPr lang="en-US" dirty="0" smtClean="0"/>
              <a:t>Yield (bushels/acre)</a:t>
            </a:r>
          </a:p>
          <a:p>
            <a:pPr lvl="1"/>
            <a:r>
              <a:rPr lang="en-US" dirty="0" smtClean="0"/>
              <a:t>Obstacle warnings</a:t>
            </a:r>
          </a:p>
          <a:p>
            <a:pPr lvl="1"/>
            <a:r>
              <a:rPr lang="en-US" dirty="0" smtClean="0"/>
              <a:t>Picture-in-picture gadgets</a:t>
            </a:r>
          </a:p>
          <a:p>
            <a:r>
              <a:rPr lang="en-US" dirty="0" smtClean="0"/>
              <a:t>Define field boundaries</a:t>
            </a:r>
          </a:p>
          <a:p>
            <a:r>
              <a:rPr lang="en-US" dirty="0" smtClean="0"/>
              <a:t>Design an algorithm for path optimization</a:t>
            </a:r>
          </a:p>
          <a:p>
            <a:r>
              <a:rPr lang="en-US" dirty="0" smtClean="0"/>
              <a:t>Visualize fertilization, top soil runoff, and crop yield by creating an augmented view of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5765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34937</TotalTime>
  <Words>146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Precision Agriculture In Virtual Reality</vt:lpstr>
      <vt:lpstr>Problem Statement</vt:lpstr>
      <vt:lpstr>Need/Motivation</vt:lpstr>
      <vt:lpstr>Architecture</vt:lpstr>
      <vt:lpstr>Existing Features</vt:lpstr>
      <vt:lpstr>Planned Features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Agriculture In Virtual Reality</dc:title>
  <dc:creator>Brad</dc:creator>
  <cp:lastModifiedBy>Brad</cp:lastModifiedBy>
  <cp:revision>4</cp:revision>
  <dcterms:created xsi:type="dcterms:W3CDTF">2019-02-11T11:37:48Z</dcterms:created>
  <dcterms:modified xsi:type="dcterms:W3CDTF">2019-03-07T17:55:39Z</dcterms:modified>
</cp:coreProperties>
</file>