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578A-7C42-406F-B9A5-F0E215A8A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Precision Agriculture in 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3D3CB-7B03-4C03-A7DB-4FFF560F3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Palouse virtual reality environment that simulates precision agriculture technologies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1AE0B9-7B59-4544-9463-3854ABF8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98" y="3192057"/>
            <a:ext cx="6521204" cy="309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108B-BFFC-4D62-BDDF-187D7B4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Precision Agriculture in Virtual Reality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E45C-682A-429B-9BFD-F2B9D31F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en-US" sz="3200" dirty="0"/>
              <a:t>Sponsor</a:t>
            </a:r>
          </a:p>
          <a:p>
            <a:pPr lvl="1"/>
            <a:r>
              <a:rPr lang="en-US" sz="2800" dirty="0"/>
              <a:t>Dev Shrestha</a:t>
            </a:r>
          </a:p>
          <a:p>
            <a:r>
              <a:rPr lang="en-US" sz="3200" dirty="0"/>
              <a:t>Team</a:t>
            </a:r>
          </a:p>
          <a:p>
            <a:pPr lvl="1"/>
            <a:r>
              <a:rPr lang="en-US" sz="2800" dirty="0"/>
              <a:t>Brad Whitesell</a:t>
            </a:r>
          </a:p>
          <a:p>
            <a:pPr lvl="1"/>
            <a:r>
              <a:rPr lang="en-US" sz="2800" dirty="0"/>
              <a:t>Chelsea Hogan</a:t>
            </a:r>
          </a:p>
          <a:p>
            <a:pPr lvl="1"/>
            <a:r>
              <a:rPr lang="en-US" sz="2800" dirty="0"/>
              <a:t>Joel Atwood</a:t>
            </a:r>
          </a:p>
        </p:txBody>
      </p:sp>
      <p:pic>
        <p:nvPicPr>
          <p:cNvPr id="1026" name="Picture 2" descr="Dev Shrestha">
            <a:extLst>
              <a:ext uri="{FF2B5EF4-FFF2-40B4-BE49-F238E27FC236}">
                <a16:creationId xmlns:a16="http://schemas.microsoft.com/office/drawing/2014/main" id="{6FA6A6EA-1065-4063-8C1C-017D57BB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59" y="2326783"/>
            <a:ext cx="3390348" cy="33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6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4033-C2CE-43C3-B778-FAD1C0C0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3415-1BF0-4631-B673-CE935007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154718" cy="3678303"/>
          </a:xfrm>
        </p:spPr>
        <p:txBody>
          <a:bodyPr>
            <a:normAutofit/>
          </a:bodyPr>
          <a:lstStyle/>
          <a:p>
            <a:r>
              <a:rPr lang="en-US" sz="2800" dirty="0"/>
              <a:t>Create an immersive and realistic virtual reality experience that simulates the functionality of precision agriculture technologies.</a:t>
            </a:r>
          </a:p>
          <a:p>
            <a:r>
              <a:rPr lang="en-US" sz="2800" dirty="0"/>
              <a:t>Produce an engaging environment for teaching practical applications of precision agriculture technologies.</a:t>
            </a:r>
          </a:p>
        </p:txBody>
      </p:sp>
      <p:pic>
        <p:nvPicPr>
          <p:cNvPr id="3074" name="Picture 2" descr="Image result for clip art tractor">
            <a:extLst>
              <a:ext uri="{FF2B5EF4-FFF2-40B4-BE49-F238E27FC236}">
                <a16:creationId xmlns:a16="http://schemas.microsoft.com/office/drawing/2014/main" id="{E9D514B8-C119-4035-8F3B-CD2FDF09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5911" y="2650558"/>
            <a:ext cx="4050038" cy="27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A27-FE58-4A96-AAA6-C4AEAB1C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1B5-1095-425F-9022-64D38C4A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45" y="2262062"/>
            <a:ext cx="6944363" cy="3678303"/>
          </a:xfrm>
        </p:spPr>
        <p:txBody>
          <a:bodyPr>
            <a:normAutofit/>
          </a:bodyPr>
          <a:lstStyle/>
          <a:p>
            <a:r>
              <a:rPr lang="en-US" sz="2400" dirty="0"/>
              <a:t>Develop a tractor console for navigation.</a:t>
            </a:r>
          </a:p>
          <a:p>
            <a:r>
              <a:rPr lang="en-US" sz="2400" dirty="0"/>
              <a:t>Define field boundaries for the virtual environment.</a:t>
            </a:r>
          </a:p>
          <a:p>
            <a:r>
              <a:rPr lang="en-US" sz="2400" dirty="0"/>
              <a:t>Design an algorithm for path optimization.</a:t>
            </a:r>
          </a:p>
          <a:p>
            <a:r>
              <a:rPr lang="en-US" sz="2400" dirty="0"/>
              <a:t>Visualize fertilization, top-soil runoff, and crop yield.</a:t>
            </a:r>
          </a:p>
        </p:txBody>
      </p:sp>
      <p:pic>
        <p:nvPicPr>
          <p:cNvPr id="5122" name="Picture 2" descr="Image result for pen clipart">
            <a:extLst>
              <a:ext uri="{FF2B5EF4-FFF2-40B4-BE49-F238E27FC236}">
                <a16:creationId xmlns:a16="http://schemas.microsoft.com/office/drawing/2014/main" id="{00DF967C-31AD-4064-81C0-A58B9178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25" y="2094562"/>
            <a:ext cx="2149060" cy="476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7742-ADF1-4873-8C94-F16723B5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9C9B-9C37-4936-8614-8F83F7F0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Precision Agriculture is a modern crop management concept that utilizes emerging technologies to optimize return on investment, while reducing the cost in seed, fertilizer, fuel and time.</a:t>
            </a:r>
          </a:p>
          <a:p>
            <a:r>
              <a:rPr lang="en-US" sz="2400" dirty="0"/>
              <a:t>There is a need for an educational and promotional tool for showcasing and teaching practical applications of precision agriculture technologies. </a:t>
            </a:r>
          </a:p>
          <a:p>
            <a:r>
              <a:rPr lang="en-US" sz="2400" dirty="0"/>
              <a:t>To address this problem, we are developing an immersive and realistic virtual reality experience that simulates the functionality of these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70490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F1E0-9AD4-4047-910B-45B7599D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4BB54-4CC0-48A6-BE51-A1D840B226CB}"/>
              </a:ext>
            </a:extLst>
          </p:cNvPr>
          <p:cNvSpPr txBox="1"/>
          <p:nvPr/>
        </p:nvSpPr>
        <p:spPr>
          <a:xfrm>
            <a:off x="684877" y="399674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Agriculture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63FB5-8899-4FB1-B311-B63E4E352187}"/>
              </a:ext>
            </a:extLst>
          </p:cNvPr>
          <p:cNvSpPr txBox="1"/>
          <p:nvPr/>
        </p:nvSpPr>
        <p:spPr>
          <a:xfrm>
            <a:off x="4737328" y="5848919"/>
            <a:ext cx="2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Reality in Unity (C#)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50C41-04D8-4D5E-B1F9-03A6243EEA39}"/>
              </a:ext>
            </a:extLst>
          </p:cNvPr>
          <p:cNvSpPr txBox="1"/>
          <p:nvPr/>
        </p:nvSpPr>
        <p:spPr>
          <a:xfrm>
            <a:off x="8157924" y="3996744"/>
            <a:ext cx="273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Tools</a:t>
            </a:r>
          </a:p>
        </p:txBody>
      </p:sp>
      <p:pic>
        <p:nvPicPr>
          <p:cNvPr id="6146" name="Picture 2" descr="Image result for gps">
            <a:extLst>
              <a:ext uri="{FF2B5EF4-FFF2-40B4-BE49-F238E27FC236}">
                <a16:creationId xmlns:a16="http://schemas.microsoft.com/office/drawing/2014/main" id="{6B87B5E1-4BB6-4850-8772-B74171360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8" y="2045362"/>
            <a:ext cx="3832019" cy="19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nity">
            <a:extLst>
              <a:ext uri="{FF2B5EF4-FFF2-40B4-BE49-F238E27FC236}">
                <a16:creationId xmlns:a16="http://schemas.microsoft.com/office/drawing/2014/main" id="{FF3323A6-A805-43C1-A18C-A35B7641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86" y="3885127"/>
            <a:ext cx="3740557" cy="19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github">
            <a:extLst>
              <a:ext uri="{FF2B5EF4-FFF2-40B4-BE49-F238E27FC236}">
                <a16:creationId xmlns:a16="http://schemas.microsoft.com/office/drawing/2014/main" id="{83F37CD1-7BB7-4ABF-AEDF-9B1761EC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24" y="2351463"/>
            <a:ext cx="4438708" cy="16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1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AAC4-8DD1-4C44-A62C-668B13D6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17FC-568F-4D1C-A2E8-5E8856AD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368329" cy="367830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Implemented Features</a:t>
            </a:r>
          </a:p>
          <a:p>
            <a:pPr lvl="1"/>
            <a:r>
              <a:rPr lang="en-US" sz="2200" dirty="0"/>
              <a:t>Realistic tractor control</a:t>
            </a:r>
          </a:p>
          <a:p>
            <a:pPr lvl="1"/>
            <a:r>
              <a:rPr lang="en-US" sz="2200" dirty="0"/>
              <a:t>Realistic terrain</a:t>
            </a:r>
          </a:p>
          <a:p>
            <a:pPr lvl="1"/>
            <a:r>
              <a:rPr lang="en-US" sz="2200" dirty="0"/>
              <a:t>Fertilization tracking and visualization</a:t>
            </a:r>
          </a:p>
          <a:p>
            <a:r>
              <a:rPr lang="en-US" sz="2400" dirty="0"/>
              <a:t>Developing Features</a:t>
            </a:r>
          </a:p>
          <a:p>
            <a:pPr lvl="1"/>
            <a:r>
              <a:rPr lang="en-US" sz="2200" dirty="0"/>
              <a:t>Tractor console navigation</a:t>
            </a:r>
          </a:p>
          <a:p>
            <a:pPr lvl="1"/>
            <a:r>
              <a:rPr lang="en-US" sz="2200" dirty="0"/>
              <a:t>Field boundaries</a:t>
            </a:r>
          </a:p>
          <a:p>
            <a:pPr lvl="1"/>
            <a:r>
              <a:rPr lang="en-US" sz="2200" dirty="0"/>
              <a:t>Crop yield tracking and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39DA10-26B0-4BA2-A369-B0D1534F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95" y="2180496"/>
            <a:ext cx="4176041" cy="19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9519A9D-3159-4083-9815-650CE1D7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82" y="4530918"/>
            <a:ext cx="5298505" cy="132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33507DA-FFFE-45DA-9D59-59D4BBF40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45" y="3249225"/>
            <a:ext cx="3433763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22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16BF-4B2B-4871-9CDD-B50503CA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E728-D7E5-457D-B9BA-8D7F634C5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3226661" cy="3900339"/>
          </a:xfrm>
        </p:spPr>
        <p:txBody>
          <a:bodyPr>
            <a:noAutofit/>
          </a:bodyPr>
          <a:lstStyle/>
          <a:p>
            <a:r>
              <a:rPr lang="en-US" sz="2400" dirty="0"/>
              <a:t>September</a:t>
            </a:r>
          </a:p>
          <a:p>
            <a:pPr lvl="1"/>
            <a:r>
              <a:rPr lang="en-US" dirty="0"/>
              <a:t>Value proposition</a:t>
            </a:r>
          </a:p>
          <a:p>
            <a:pPr lvl="1"/>
            <a:r>
              <a:rPr lang="en-US" dirty="0"/>
              <a:t>Field fertilization tracking and visualization</a:t>
            </a:r>
          </a:p>
          <a:p>
            <a:pPr lvl="1"/>
            <a:r>
              <a:rPr lang="en-US" dirty="0"/>
              <a:t>Field boundaries</a:t>
            </a:r>
            <a:endParaRPr lang="en-US" sz="2400" dirty="0"/>
          </a:p>
          <a:p>
            <a:r>
              <a:rPr lang="en-US" sz="2400" dirty="0"/>
              <a:t>October</a:t>
            </a:r>
          </a:p>
          <a:p>
            <a:pPr lvl="1"/>
            <a:r>
              <a:rPr lang="en-US" dirty="0"/>
              <a:t>Additional stat tracking</a:t>
            </a:r>
          </a:p>
          <a:p>
            <a:pPr lvl="1"/>
            <a:r>
              <a:rPr lang="en-US" dirty="0"/>
              <a:t>Add tractor console</a:t>
            </a:r>
          </a:p>
          <a:p>
            <a:pPr lvl="1"/>
            <a:r>
              <a:rPr lang="en-US" dirty="0"/>
              <a:t>Adjust movement physics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568BE7-C540-4D41-B34E-7B9DAD910093}"/>
              </a:ext>
            </a:extLst>
          </p:cNvPr>
          <p:cNvSpPr txBox="1">
            <a:spLocks/>
          </p:cNvSpPr>
          <p:nvPr/>
        </p:nvSpPr>
        <p:spPr>
          <a:xfrm>
            <a:off x="3807853" y="2228002"/>
            <a:ext cx="3226661" cy="3900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November</a:t>
            </a:r>
          </a:p>
          <a:p>
            <a:pPr lvl="1"/>
            <a:r>
              <a:rPr lang="en-US" dirty="0"/>
              <a:t>“GPS” console navigation</a:t>
            </a:r>
          </a:p>
          <a:p>
            <a:pPr lvl="1"/>
            <a:r>
              <a:rPr lang="en-US" dirty="0"/>
              <a:t>Console stat visualization</a:t>
            </a:r>
          </a:p>
          <a:p>
            <a:pPr lvl="1"/>
            <a:r>
              <a:rPr lang="en-US" dirty="0"/>
              <a:t>Field status variation</a:t>
            </a:r>
          </a:p>
          <a:p>
            <a:r>
              <a:rPr lang="en-US" sz="2400" dirty="0"/>
              <a:t>December</a:t>
            </a:r>
          </a:p>
          <a:p>
            <a:pPr lvl="1"/>
            <a:r>
              <a:rPr lang="en-US" dirty="0"/>
              <a:t>Possible path optimization</a:t>
            </a:r>
          </a:p>
          <a:p>
            <a:pPr lvl="1"/>
            <a:r>
              <a:rPr lang="en-US" dirty="0"/>
              <a:t>Code clean up and final presentation</a:t>
            </a:r>
          </a:p>
          <a:p>
            <a:pPr lvl="1"/>
            <a:r>
              <a:rPr lang="en-US" dirty="0"/>
              <a:t>Code hand-off</a:t>
            </a:r>
          </a:p>
        </p:txBody>
      </p:sp>
      <p:pic>
        <p:nvPicPr>
          <p:cNvPr id="1026" name="Picture 2" descr="Image result for calendar clip art">
            <a:extLst>
              <a:ext uri="{FF2B5EF4-FFF2-40B4-BE49-F238E27FC236}">
                <a16:creationId xmlns:a16="http://schemas.microsoft.com/office/drawing/2014/main" id="{922DA8DE-FC5A-4472-ACEB-E0CB1CC1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81" y="2568446"/>
            <a:ext cx="3810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64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1240</TotalTime>
  <Words>257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Precision Agriculture in Virtual Reality</vt:lpstr>
      <vt:lpstr>Precision Agriculture in Virtual Reality 2</vt:lpstr>
      <vt:lpstr>Project Objective</vt:lpstr>
      <vt:lpstr>Design Goals</vt:lpstr>
      <vt:lpstr>Value Proposition</vt:lpstr>
      <vt:lpstr>Project Learning</vt:lpstr>
      <vt:lpstr>Development</vt:lpstr>
      <vt:lpstr>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Agriculture in Virtual Reality</dc:title>
  <dc:creator>Brad Whitesell</dc:creator>
  <cp:lastModifiedBy>Brad Whitesell</cp:lastModifiedBy>
  <cp:revision>26</cp:revision>
  <dcterms:created xsi:type="dcterms:W3CDTF">2019-10-13T22:05:18Z</dcterms:created>
  <dcterms:modified xsi:type="dcterms:W3CDTF">2019-10-14T18:55:41Z</dcterms:modified>
</cp:coreProperties>
</file>