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98" r:id="rId2"/>
    <p:sldId id="399" r:id="rId3"/>
    <p:sldId id="256" r:id="rId4"/>
    <p:sldId id="35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375" r:id="rId14"/>
    <p:sldId id="376" r:id="rId15"/>
    <p:sldId id="377" r:id="rId16"/>
    <p:sldId id="378" r:id="rId17"/>
    <p:sldId id="379" r:id="rId18"/>
    <p:sldId id="351" r:id="rId19"/>
    <p:sldId id="350" r:id="rId20"/>
    <p:sldId id="374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4" r:id="rId32"/>
    <p:sldId id="395" r:id="rId33"/>
    <p:sldId id="396" r:id="rId34"/>
    <p:sldId id="390" r:id="rId35"/>
    <p:sldId id="391" r:id="rId36"/>
    <p:sldId id="392" r:id="rId37"/>
    <p:sldId id="393" r:id="rId38"/>
    <p:sldId id="397" r:id="rId39"/>
    <p:sldId id="4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A66E3D-4627-49FB-8EDC-5ADFF2B292DC}">
          <p14:sldIdLst>
            <p14:sldId id="398"/>
            <p14:sldId id="399"/>
            <p14:sldId id="256"/>
          </p14:sldIdLst>
        </p14:section>
        <p14:section name=".NET Standard" id="{8E5FF4FF-8A4C-4F7D-894B-A63C073D76E1}">
          <p14:sldIdLst>
            <p14:sldId id="352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Global Tools" id="{F5C3C0F4-0CFB-45D5-BB5B-6BA6F028373C}">
          <p14:sldIdLst>
            <p14:sldId id="375"/>
            <p14:sldId id="376"/>
            <p14:sldId id="377"/>
            <p14:sldId id="378"/>
            <p14:sldId id="379"/>
          </p14:sldIdLst>
        </p14:section>
        <p14:section name="Span&lt;T&gt;" id="{AF95F8B3-A246-4C3A-A91F-E3A5F8EC7AB8}">
          <p14:sldIdLst>
            <p14:sldId id="351"/>
            <p14:sldId id="350"/>
            <p14:sldId id="374"/>
          </p14:sldIdLst>
        </p14:section>
        <p14:section name="HttpClient Performance" id="{C9CA84BD-0C1E-4DB7-A94C-F75EF398EA20}">
          <p14:sldIdLst>
            <p14:sldId id="380"/>
            <p14:sldId id="381"/>
            <p14:sldId id="382"/>
            <p14:sldId id="383"/>
          </p14:sldIdLst>
        </p14:section>
        <p14:section name="Windows Compatibility Pack" id="{228884FC-1B5E-4142-9C1F-5CB3D7D1C9B3}">
          <p14:sldIdLst>
            <p14:sldId id="384"/>
            <p14:sldId id="385"/>
            <p14:sldId id="386"/>
            <p14:sldId id="387"/>
            <p14:sldId id="388"/>
            <p14:sldId id="389"/>
            <p14:sldId id="394"/>
            <p14:sldId id="395"/>
            <p14:sldId id="396"/>
            <p14:sldId id="390"/>
            <p14:sldId id="391"/>
            <p14:sldId id="392"/>
            <p14:sldId id="393"/>
            <p14:sldId id="397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RUNTIME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Core 2.0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Plaintext</c:v>
                </c:pt>
                <c:pt idx="1">
                  <c:v>JSON</c:v>
                </c:pt>
                <c:pt idx="2">
                  <c:v>Data Access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2600000</c:v>
                </c:pt>
                <c:pt idx="1">
                  <c:v>599000</c:v>
                </c:pt>
                <c:pt idx="2">
                  <c:v>97000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79-46A6-B7E8-8D5ED16CCD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2.1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Plaintext</c:v>
                </c:pt>
                <c:pt idx="1">
                  <c:v>JSON</c:v>
                </c:pt>
                <c:pt idx="2">
                  <c:v>Data Access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3000000</c:v>
                </c:pt>
                <c:pt idx="1">
                  <c:v>712000</c:v>
                </c:pt>
                <c:pt idx="2">
                  <c:v>240000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79-46A6-B7E8-8D5ED16CC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6639855"/>
        <c:axId val="1201573231"/>
      </c:barChart>
      <c:catAx>
        <c:axId val="1346639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573231"/>
        <c:crosses val="autoZero"/>
        <c:auto val="1"/>
        <c:lblAlgn val="ctr"/>
        <c:lblOffset val="100"/>
        <c:noMultiLvlLbl val="0"/>
      </c:catAx>
      <c:valAx>
        <c:axId val="120157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REQUESTS /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639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RUNTIME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Core 2.0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EqCompareInt32</c:v>
                </c:pt>
                <c:pt idx="1">
                  <c:v>DictionaryContainsValue</c:v>
                </c:pt>
                <c:pt idx="2">
                  <c:v>EnumHasFlag</c:v>
                </c:pt>
                <c:pt idx="3">
                  <c:v>LoopBodyLayout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2.2000000000000002</c:v>
                </c:pt>
                <c:pt idx="1">
                  <c:v>3.4</c:v>
                </c:pt>
                <c:pt idx="2">
                  <c:v>14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79-46A6-B7E8-8D5ED16CCD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2.1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EqCompareInt32</c:v>
                </c:pt>
                <c:pt idx="1">
                  <c:v>DictionaryContainsValue</c:v>
                </c:pt>
                <c:pt idx="2">
                  <c:v>EnumHasFlag</c:v>
                </c:pt>
                <c:pt idx="3">
                  <c:v>LoopBodyLayout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</c:v>
                </c:pt>
                <c:pt idx="1">
                  <c:v>1.5</c:v>
                </c:pt>
                <c:pt idx="2">
                  <c:v>0.2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79-46A6-B7E8-8D5ED16CC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6639855"/>
        <c:axId val="1201573231"/>
      </c:barChart>
      <c:catAx>
        <c:axId val="1346639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573231"/>
        <c:crosses val="autoZero"/>
        <c:auto val="1"/>
        <c:lblAlgn val="ctr"/>
        <c:lblOffset val="100"/>
        <c:noMultiLvlLbl val="0"/>
      </c:catAx>
      <c:valAx>
        <c:axId val="120157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REQUESTS /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639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RUNTIME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Core 2.0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StringSplit</c:v>
                </c:pt>
                <c:pt idx="1">
                  <c:v>StringFormat</c:v>
                </c:pt>
                <c:pt idx="2">
                  <c:v>BigIntegerFormatting</c:v>
                </c:pt>
                <c:pt idx="3">
                  <c:v>DoubleFormatting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460</c:v>
                </c:pt>
                <c:pt idx="1">
                  <c:v>196</c:v>
                </c:pt>
                <c:pt idx="2">
                  <c:v>36.1</c:v>
                </c:pt>
                <c:pt idx="3">
                  <c:v>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79-46A6-B7E8-8D5ED16CCD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2.1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StringSplit</c:v>
                </c:pt>
                <c:pt idx="1">
                  <c:v>StringFormat</c:v>
                </c:pt>
                <c:pt idx="2">
                  <c:v>BigIntegerFormatting</c:v>
                </c:pt>
                <c:pt idx="3">
                  <c:v>DoubleFormatting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300</c:v>
                </c:pt>
                <c:pt idx="1">
                  <c:v>151</c:v>
                </c:pt>
                <c:pt idx="2">
                  <c:v>3.1</c:v>
                </c:pt>
                <c:pt idx="3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79-46A6-B7E8-8D5ED16CC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6639855"/>
        <c:axId val="1201573231"/>
      </c:barChart>
      <c:catAx>
        <c:axId val="1346639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573231"/>
        <c:crosses val="autoZero"/>
        <c:auto val="1"/>
        <c:lblAlgn val="ctr"/>
        <c:lblOffset val="100"/>
        <c:noMultiLvlLbl val="0"/>
      </c:catAx>
      <c:valAx>
        <c:axId val="120157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REQUESTS /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639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24FA2-ECD6-4EC4-9307-E16B47FE3724}" type="doc">
      <dgm:prSet loTypeId="urn:microsoft.com/office/officeart/2005/8/layout/hList1" loCatId="list" qsTypeId="urn:microsoft.com/office/officeart/2005/8/quickstyle/simple2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F9B7621C-380F-43A8-80DC-99DE2AC2237F}">
      <dgm:prSet phldrT="[Text]"/>
      <dgm:spPr/>
      <dgm:t>
        <a:bodyPr/>
        <a:lstStyle/>
        <a:p>
          <a:pPr algn="l"/>
          <a:r>
            <a:rPr lang="en-US"/>
            <a:t>.NET Core 2.1</a:t>
          </a:r>
          <a:endParaRPr lang="en-US" dirty="0"/>
        </a:p>
      </dgm:t>
    </dgm:pt>
    <dgm:pt modelId="{393D37A4-C91F-4DFB-B80E-3DAEB12B31F8}" type="parTrans" cxnId="{299A67D1-1D18-4F94-B5D5-39AEEF8CDEDD}">
      <dgm:prSet/>
      <dgm:spPr/>
      <dgm:t>
        <a:bodyPr/>
        <a:lstStyle/>
        <a:p>
          <a:endParaRPr lang="en-US"/>
        </a:p>
      </dgm:t>
    </dgm:pt>
    <dgm:pt modelId="{4F4C130A-1548-444A-976D-53A3DE533F10}" type="sibTrans" cxnId="{299A67D1-1D18-4F94-B5D5-39AEEF8CDEDD}">
      <dgm:prSet/>
      <dgm:spPr/>
      <dgm:t>
        <a:bodyPr/>
        <a:lstStyle/>
        <a:p>
          <a:endParaRPr lang="en-US"/>
        </a:p>
      </dgm:t>
    </dgm:pt>
    <dgm:pt modelId="{84BDB53B-C663-4255-A850-88E2F26A893B}">
      <dgm:prSet phldrT="[Text]"/>
      <dgm:spPr/>
      <dgm:t>
        <a:bodyPr/>
        <a:lstStyle/>
        <a:p>
          <a:pPr>
            <a:buSzPct val="50000"/>
          </a:pPr>
          <a:r>
            <a:rPr lang="en-US" dirty="0">
              <a:latin typeface="+mj-lt"/>
            </a:rPr>
            <a:t>Global Tools</a:t>
          </a:r>
        </a:p>
      </dgm:t>
    </dgm:pt>
    <dgm:pt modelId="{1EE7EC8C-9AAD-40BF-9F9E-4DB5C9A2971B}" type="parTrans" cxnId="{F199E6BD-477D-43CF-A0C4-6D71F5D3FDA4}">
      <dgm:prSet/>
      <dgm:spPr/>
      <dgm:t>
        <a:bodyPr/>
        <a:lstStyle/>
        <a:p>
          <a:endParaRPr lang="en-US"/>
        </a:p>
      </dgm:t>
    </dgm:pt>
    <dgm:pt modelId="{E6445768-FB7F-4698-95C5-9C56BB964D6B}" type="sibTrans" cxnId="{F199E6BD-477D-43CF-A0C4-6D71F5D3FDA4}">
      <dgm:prSet/>
      <dgm:spPr/>
      <dgm:t>
        <a:bodyPr/>
        <a:lstStyle/>
        <a:p>
          <a:endParaRPr lang="en-US"/>
        </a:p>
      </dgm:t>
    </dgm:pt>
    <dgm:pt modelId="{E6F3A45D-C40D-4AF3-A6D3-17FC3168A1A1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Span&lt;T&gt;</a:t>
          </a:r>
          <a:endParaRPr lang="en-US" dirty="0">
            <a:latin typeface="+mj-lt"/>
          </a:endParaRPr>
        </a:p>
      </dgm:t>
    </dgm:pt>
    <dgm:pt modelId="{98C9EEBC-6864-43FF-B718-24B57C564ABC}" type="parTrans" cxnId="{8CC776B4-33A8-4D48-9FC2-0DA91CEE1AD5}">
      <dgm:prSet/>
      <dgm:spPr/>
      <dgm:t>
        <a:bodyPr/>
        <a:lstStyle/>
        <a:p>
          <a:endParaRPr lang="en-US"/>
        </a:p>
      </dgm:t>
    </dgm:pt>
    <dgm:pt modelId="{27C4EFC2-BC1D-4E0E-A003-D978BB8E0DB3}" type="sibTrans" cxnId="{8CC776B4-33A8-4D48-9FC2-0DA91CEE1AD5}">
      <dgm:prSet/>
      <dgm:spPr/>
      <dgm:t>
        <a:bodyPr/>
        <a:lstStyle/>
        <a:p>
          <a:endParaRPr lang="en-US"/>
        </a:p>
      </dgm:t>
    </dgm:pt>
    <dgm:pt modelId="{0C68ECCB-51FF-48FC-884C-114AE74A2FD2}">
      <dgm:prSet phldrT="[Text]"/>
      <dgm:spPr/>
      <dgm:t>
        <a:bodyPr/>
        <a:lstStyle/>
        <a:p>
          <a:pPr algn="l"/>
          <a:r>
            <a:rPr lang="en-US"/>
            <a:t>.NET Core 2.2</a:t>
          </a:r>
          <a:endParaRPr lang="en-US" dirty="0"/>
        </a:p>
      </dgm:t>
    </dgm:pt>
    <dgm:pt modelId="{F81A97D4-B6EC-4173-B158-D0870BB54D8B}" type="parTrans" cxnId="{1801EACA-D729-468A-A0E5-47FCF0C62E39}">
      <dgm:prSet/>
      <dgm:spPr/>
      <dgm:t>
        <a:bodyPr/>
        <a:lstStyle/>
        <a:p>
          <a:endParaRPr lang="en-US"/>
        </a:p>
      </dgm:t>
    </dgm:pt>
    <dgm:pt modelId="{59098ECE-EA1A-4597-9AC7-0693ADF8D363}" type="sibTrans" cxnId="{1801EACA-D729-468A-A0E5-47FCF0C62E39}">
      <dgm:prSet/>
      <dgm:spPr/>
      <dgm:t>
        <a:bodyPr/>
        <a:lstStyle/>
        <a:p>
          <a:endParaRPr lang="en-US"/>
        </a:p>
      </dgm:t>
    </dgm:pt>
    <dgm:pt modelId="{CC06DF33-DEAF-46FA-B1F0-FE77C423007B}">
      <dgm:prSet phldrT="[Text]"/>
      <dgm:spPr/>
      <dgm:t>
        <a:bodyPr/>
        <a:lstStyle/>
        <a:p>
          <a:pPr>
            <a:buSzPct val="50000"/>
          </a:pPr>
          <a:r>
            <a:rPr lang="en-US" dirty="0">
              <a:latin typeface="+mj-lt"/>
            </a:rPr>
            <a:t>Multi-tier JIT compilation</a:t>
          </a:r>
        </a:p>
      </dgm:t>
    </dgm:pt>
    <dgm:pt modelId="{818769A7-05E9-4FD8-B75E-ABBACE0C001A}" type="parTrans" cxnId="{2FBEEBB0-D333-4C72-AF1C-D6DC998FBBB9}">
      <dgm:prSet/>
      <dgm:spPr/>
      <dgm:t>
        <a:bodyPr/>
        <a:lstStyle/>
        <a:p>
          <a:endParaRPr lang="en-US"/>
        </a:p>
      </dgm:t>
    </dgm:pt>
    <dgm:pt modelId="{00FA61CE-E198-48B4-873D-55B9CB89857B}" type="sibTrans" cxnId="{2FBEEBB0-D333-4C72-AF1C-D6DC998FBBB9}">
      <dgm:prSet/>
      <dgm:spPr/>
      <dgm:t>
        <a:bodyPr/>
        <a:lstStyle/>
        <a:p>
          <a:endParaRPr lang="en-US"/>
        </a:p>
      </dgm:t>
    </dgm:pt>
    <dgm:pt modelId="{ED42D896-B089-44FD-B39C-254945DC936A}">
      <dgm:prSet phldrT="[Text]"/>
      <dgm:spPr/>
      <dgm:t>
        <a:bodyPr/>
        <a:lstStyle/>
        <a:p>
          <a:pPr algn="l"/>
          <a:r>
            <a:rPr lang="en-US"/>
            <a:t>.NET Core 3.0</a:t>
          </a:r>
          <a:endParaRPr lang="en-US" dirty="0"/>
        </a:p>
      </dgm:t>
    </dgm:pt>
    <dgm:pt modelId="{F54BE57A-09B9-4A88-BB75-46F4287A3195}" type="parTrans" cxnId="{6EB52519-CE47-431B-82ED-988F7BF6E7E5}">
      <dgm:prSet/>
      <dgm:spPr/>
      <dgm:t>
        <a:bodyPr/>
        <a:lstStyle/>
        <a:p>
          <a:endParaRPr lang="en-US"/>
        </a:p>
      </dgm:t>
    </dgm:pt>
    <dgm:pt modelId="{E09D1FD1-4D66-41DD-9B54-13F4A6D4609B}" type="sibTrans" cxnId="{6EB52519-CE47-431B-82ED-988F7BF6E7E5}">
      <dgm:prSet/>
      <dgm:spPr/>
      <dgm:t>
        <a:bodyPr/>
        <a:lstStyle/>
        <a:p>
          <a:endParaRPr lang="en-US"/>
        </a:p>
      </dgm:t>
    </dgm:pt>
    <dgm:pt modelId="{8A587452-2C8F-412D-AAE1-3DDEDAAB68DF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WinForms (+High DPI)</a:t>
          </a:r>
          <a:endParaRPr lang="en-US" dirty="0">
            <a:latin typeface="+mj-lt"/>
          </a:endParaRPr>
        </a:p>
      </dgm:t>
    </dgm:pt>
    <dgm:pt modelId="{8D1B0A50-06FE-4E02-99A2-5F29FDE5F563}" type="parTrans" cxnId="{317183B0-A8E4-4624-A219-CC0DFD49B44B}">
      <dgm:prSet/>
      <dgm:spPr/>
      <dgm:t>
        <a:bodyPr/>
        <a:lstStyle/>
        <a:p>
          <a:endParaRPr lang="en-US"/>
        </a:p>
      </dgm:t>
    </dgm:pt>
    <dgm:pt modelId="{6859D983-0EE9-4C79-B70A-0520662F7B86}" type="sibTrans" cxnId="{317183B0-A8E4-4624-A219-CC0DFD49B44B}">
      <dgm:prSet/>
      <dgm:spPr/>
      <dgm:t>
        <a:bodyPr/>
        <a:lstStyle/>
        <a:p>
          <a:endParaRPr lang="en-US"/>
        </a:p>
      </dgm:t>
    </dgm:pt>
    <dgm:pt modelId="{B20AD941-45BF-410B-8BAE-68A18B83EBC9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HttpClient Performance</a:t>
          </a:r>
          <a:endParaRPr lang="en-US" dirty="0">
            <a:latin typeface="+mj-lt"/>
          </a:endParaRPr>
        </a:p>
      </dgm:t>
    </dgm:pt>
    <dgm:pt modelId="{AEC766B7-FE60-405F-B2F1-5B0F3F66CFDB}" type="parTrans" cxnId="{83B742C0-B72F-47B1-94F8-54B0C5FBEB5F}">
      <dgm:prSet/>
      <dgm:spPr/>
      <dgm:t>
        <a:bodyPr/>
        <a:lstStyle/>
        <a:p>
          <a:endParaRPr lang="en-US"/>
        </a:p>
      </dgm:t>
    </dgm:pt>
    <dgm:pt modelId="{979898E5-CC1E-4B7E-BE10-4CD5C5E25D48}" type="sibTrans" cxnId="{83B742C0-B72F-47B1-94F8-54B0C5FBEB5F}">
      <dgm:prSet/>
      <dgm:spPr/>
      <dgm:t>
        <a:bodyPr/>
        <a:lstStyle/>
        <a:p>
          <a:endParaRPr lang="en-US"/>
        </a:p>
      </dgm:t>
    </dgm:pt>
    <dgm:pt modelId="{6E8AB114-4DCC-477C-9EAC-C0BBD7130D3F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Windows Compatibility Pack</a:t>
          </a:r>
          <a:endParaRPr lang="en-US" dirty="0">
            <a:latin typeface="+mj-lt"/>
          </a:endParaRPr>
        </a:p>
      </dgm:t>
    </dgm:pt>
    <dgm:pt modelId="{F432586F-1290-4018-AA5F-4F4292731A2D}" type="parTrans" cxnId="{D97D5EC5-4E67-4326-A067-698B9F3B08F9}">
      <dgm:prSet/>
      <dgm:spPr/>
      <dgm:t>
        <a:bodyPr/>
        <a:lstStyle/>
        <a:p>
          <a:endParaRPr lang="en-US"/>
        </a:p>
      </dgm:t>
    </dgm:pt>
    <dgm:pt modelId="{8AE90886-16AE-46C3-9B6C-4AD4EF485F77}" type="sibTrans" cxnId="{D97D5EC5-4E67-4326-A067-698B9F3B08F9}">
      <dgm:prSet/>
      <dgm:spPr/>
      <dgm:t>
        <a:bodyPr/>
        <a:lstStyle/>
        <a:p>
          <a:endParaRPr lang="en-US"/>
        </a:p>
      </dgm:t>
    </dgm:pt>
    <dgm:pt modelId="{599B4A5C-4651-4A26-873F-6AB197C9D4D9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WPF</a:t>
          </a:r>
          <a:endParaRPr lang="en-US" dirty="0">
            <a:latin typeface="+mj-lt"/>
          </a:endParaRPr>
        </a:p>
      </dgm:t>
    </dgm:pt>
    <dgm:pt modelId="{E4310B54-2AE8-4E33-804A-0F283AC331DA}" type="parTrans" cxnId="{649690AC-1E1A-4C8C-85A2-A72329271571}">
      <dgm:prSet/>
      <dgm:spPr/>
      <dgm:t>
        <a:bodyPr/>
        <a:lstStyle/>
        <a:p>
          <a:endParaRPr lang="en-US"/>
        </a:p>
      </dgm:t>
    </dgm:pt>
    <dgm:pt modelId="{1EEF30F9-8871-4A4D-A43A-93BCB007BEF1}" type="sibTrans" cxnId="{649690AC-1E1A-4C8C-85A2-A72329271571}">
      <dgm:prSet/>
      <dgm:spPr/>
      <dgm:t>
        <a:bodyPr/>
        <a:lstStyle/>
        <a:p>
          <a:endParaRPr lang="en-US"/>
        </a:p>
      </dgm:t>
    </dgm:pt>
    <dgm:pt modelId="{A21C0EB4-A672-426C-982F-51616264336E}">
      <dgm:prSet phldrT="[Text]"/>
      <dgm:spPr/>
      <dgm:t>
        <a:bodyPr/>
        <a:lstStyle/>
        <a:p>
          <a:pPr>
            <a:buSzPct val="50000"/>
          </a:pP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rPr>
            <a:t>SQL Connection token auth</a:t>
          </a:r>
        </a:p>
      </dgm:t>
    </dgm:pt>
    <dgm:pt modelId="{05F09CA4-F502-49EF-980D-C64C702C3F86}" type="parTrans" cxnId="{C8C0D4C1-00B2-472E-B0D0-DC3532FD574E}">
      <dgm:prSet/>
      <dgm:spPr/>
      <dgm:t>
        <a:bodyPr/>
        <a:lstStyle/>
        <a:p>
          <a:endParaRPr lang="en-US"/>
        </a:p>
      </dgm:t>
    </dgm:pt>
    <dgm:pt modelId="{1E24F13F-1255-499F-AA17-A65D7437209E}" type="sibTrans" cxnId="{C8C0D4C1-00B2-472E-B0D0-DC3532FD574E}">
      <dgm:prSet/>
      <dgm:spPr/>
      <dgm:t>
        <a:bodyPr/>
        <a:lstStyle/>
        <a:p>
          <a:endParaRPr lang="en-US"/>
        </a:p>
      </dgm:t>
    </dgm:pt>
    <dgm:pt modelId="{251EE2AE-0B71-4F76-AD1D-4FFA28AA175A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Access to Win10 API’s</a:t>
          </a:r>
          <a:endParaRPr lang="en-US" dirty="0">
            <a:latin typeface="+mj-lt"/>
          </a:endParaRPr>
        </a:p>
      </dgm:t>
    </dgm:pt>
    <dgm:pt modelId="{EFB8237C-6A8C-4F5D-B667-1F6F81D65C91}" type="parTrans" cxnId="{72E93B87-68D5-4D6B-86AB-6557EDA2EC59}">
      <dgm:prSet/>
      <dgm:spPr/>
      <dgm:t>
        <a:bodyPr/>
        <a:lstStyle/>
        <a:p>
          <a:endParaRPr lang="en-US"/>
        </a:p>
      </dgm:t>
    </dgm:pt>
    <dgm:pt modelId="{CFB0E997-4A04-43D1-9D70-BCDCDFA39128}" type="sibTrans" cxnId="{72E93B87-68D5-4D6B-86AB-6557EDA2EC59}">
      <dgm:prSet/>
      <dgm:spPr/>
      <dgm:t>
        <a:bodyPr/>
        <a:lstStyle/>
        <a:p>
          <a:endParaRPr lang="en-US"/>
        </a:p>
      </dgm:t>
    </dgm:pt>
    <dgm:pt modelId="{E428BAC6-D1CC-4CE1-96CC-997905B15566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App Bundler</a:t>
          </a:r>
          <a:endParaRPr lang="en-US" dirty="0">
            <a:latin typeface="+mj-lt"/>
          </a:endParaRPr>
        </a:p>
      </dgm:t>
    </dgm:pt>
    <dgm:pt modelId="{8DD0D635-4650-42C1-96B5-FA6402E383D1}" type="parTrans" cxnId="{BFCD8F3E-66F4-4B12-BE05-AC5FAE91D23C}">
      <dgm:prSet/>
      <dgm:spPr/>
      <dgm:t>
        <a:bodyPr/>
        <a:lstStyle/>
        <a:p>
          <a:endParaRPr lang="en-US"/>
        </a:p>
      </dgm:t>
    </dgm:pt>
    <dgm:pt modelId="{527C4AB5-F544-4ED0-8A54-3255B52EB0DD}" type="sibTrans" cxnId="{BFCD8F3E-66F4-4B12-BE05-AC5FAE91D23C}">
      <dgm:prSet/>
      <dgm:spPr/>
      <dgm:t>
        <a:bodyPr/>
        <a:lstStyle/>
        <a:p>
          <a:endParaRPr lang="en-US"/>
        </a:p>
      </dgm:t>
    </dgm:pt>
    <dgm:pt modelId="{CF5E0E25-DC9C-4CE6-9F81-450DC3B8BF47}" type="pres">
      <dgm:prSet presAssocID="{37A24FA2-ECD6-4EC4-9307-E16B47FE3724}" presName="Name0" presStyleCnt="0">
        <dgm:presLayoutVars>
          <dgm:dir/>
          <dgm:animLvl val="lvl"/>
          <dgm:resizeHandles val="exact"/>
        </dgm:presLayoutVars>
      </dgm:prSet>
      <dgm:spPr/>
    </dgm:pt>
    <dgm:pt modelId="{63D4FD50-511C-42DE-A25F-B4672776984E}" type="pres">
      <dgm:prSet presAssocID="{F9B7621C-380F-43A8-80DC-99DE2AC2237F}" presName="composite" presStyleCnt="0"/>
      <dgm:spPr/>
    </dgm:pt>
    <dgm:pt modelId="{90B0AFB0-111E-43D0-A54C-1B29B57D3EC2}" type="pres">
      <dgm:prSet presAssocID="{F9B7621C-380F-43A8-80DC-99DE2AC2237F}" presName="parTx" presStyleLbl="alignNode1" presStyleIdx="0" presStyleCnt="3" custScaleX="147014">
        <dgm:presLayoutVars>
          <dgm:chMax val="0"/>
          <dgm:chPref val="0"/>
          <dgm:bulletEnabled val="1"/>
        </dgm:presLayoutVars>
      </dgm:prSet>
      <dgm:spPr/>
    </dgm:pt>
    <dgm:pt modelId="{617583EF-EC6B-49BF-BF25-FEEA87D8FC28}" type="pres">
      <dgm:prSet presAssocID="{F9B7621C-380F-43A8-80DC-99DE2AC2237F}" presName="desTx" presStyleLbl="alignAccFollowNode1" presStyleIdx="0" presStyleCnt="3" custScaleX="147002">
        <dgm:presLayoutVars>
          <dgm:bulletEnabled val="1"/>
        </dgm:presLayoutVars>
      </dgm:prSet>
      <dgm:spPr/>
    </dgm:pt>
    <dgm:pt modelId="{9815E3E4-6FD1-4DD5-B847-7771DCD8C199}" type="pres">
      <dgm:prSet presAssocID="{4F4C130A-1548-444A-976D-53A3DE533F10}" presName="space" presStyleCnt="0"/>
      <dgm:spPr/>
    </dgm:pt>
    <dgm:pt modelId="{F55BAB39-D9C0-49C8-BDC8-D4E7D8D4A613}" type="pres">
      <dgm:prSet presAssocID="{0C68ECCB-51FF-48FC-884C-114AE74A2FD2}" presName="composite" presStyleCnt="0"/>
      <dgm:spPr/>
    </dgm:pt>
    <dgm:pt modelId="{2C404B7B-434C-40C8-87E1-9FB116816341}" type="pres">
      <dgm:prSet presAssocID="{0C68ECCB-51FF-48FC-884C-114AE74A2FD2}" presName="parTx" presStyleLbl="alignNode1" presStyleIdx="1" presStyleCnt="3" custScaleX="132865">
        <dgm:presLayoutVars>
          <dgm:chMax val="0"/>
          <dgm:chPref val="0"/>
          <dgm:bulletEnabled val="1"/>
        </dgm:presLayoutVars>
      </dgm:prSet>
      <dgm:spPr/>
    </dgm:pt>
    <dgm:pt modelId="{02F21620-F9EC-4D5D-9B83-E88F3FA275D6}" type="pres">
      <dgm:prSet presAssocID="{0C68ECCB-51FF-48FC-884C-114AE74A2FD2}" presName="desTx" presStyleLbl="alignAccFollowNode1" presStyleIdx="1" presStyleCnt="3" custScaleX="133105">
        <dgm:presLayoutVars>
          <dgm:bulletEnabled val="1"/>
        </dgm:presLayoutVars>
      </dgm:prSet>
      <dgm:spPr/>
    </dgm:pt>
    <dgm:pt modelId="{B700C546-992C-4421-8F9E-DA8F54DF5AFD}" type="pres">
      <dgm:prSet presAssocID="{59098ECE-EA1A-4597-9AC7-0693ADF8D363}" presName="space" presStyleCnt="0"/>
      <dgm:spPr/>
    </dgm:pt>
    <dgm:pt modelId="{B4225B4B-003B-4769-9ED8-5618FCE56540}" type="pres">
      <dgm:prSet presAssocID="{ED42D896-B089-44FD-B39C-254945DC936A}" presName="composite" presStyleCnt="0"/>
      <dgm:spPr/>
    </dgm:pt>
    <dgm:pt modelId="{97FDA5CC-ADCF-4806-809A-9BAD3B677B99}" type="pres">
      <dgm:prSet presAssocID="{ED42D896-B089-44FD-B39C-254945DC936A}" presName="parTx" presStyleLbl="alignNode1" presStyleIdx="2" presStyleCnt="3" custScaleX="140066">
        <dgm:presLayoutVars>
          <dgm:chMax val="0"/>
          <dgm:chPref val="0"/>
          <dgm:bulletEnabled val="1"/>
        </dgm:presLayoutVars>
      </dgm:prSet>
      <dgm:spPr/>
    </dgm:pt>
    <dgm:pt modelId="{7CCD33CE-3D54-43AE-8E8E-E0054AEE281B}" type="pres">
      <dgm:prSet presAssocID="{ED42D896-B089-44FD-B39C-254945DC936A}" presName="desTx" presStyleLbl="alignAccFollowNode1" presStyleIdx="2" presStyleCnt="3" custScaleX="139896">
        <dgm:presLayoutVars>
          <dgm:bulletEnabled val="1"/>
        </dgm:presLayoutVars>
      </dgm:prSet>
      <dgm:spPr/>
    </dgm:pt>
  </dgm:ptLst>
  <dgm:cxnLst>
    <dgm:cxn modelId="{A7ACB40F-E65B-4DC5-AB20-AADA771AA0BA}" type="presOf" srcId="{84BDB53B-C663-4255-A850-88E2F26A893B}" destId="{617583EF-EC6B-49BF-BF25-FEEA87D8FC28}" srcOrd="0" destOrd="0" presId="urn:microsoft.com/office/officeart/2005/8/layout/hList1"/>
    <dgm:cxn modelId="{C447BE0F-F08E-49DF-BDB0-AA5545E331CA}" type="presOf" srcId="{F9B7621C-380F-43A8-80DC-99DE2AC2237F}" destId="{90B0AFB0-111E-43D0-A54C-1B29B57D3EC2}" srcOrd="0" destOrd="0" presId="urn:microsoft.com/office/officeart/2005/8/layout/hList1"/>
    <dgm:cxn modelId="{6EB52519-CE47-431B-82ED-988F7BF6E7E5}" srcId="{37A24FA2-ECD6-4EC4-9307-E16B47FE3724}" destId="{ED42D896-B089-44FD-B39C-254945DC936A}" srcOrd="2" destOrd="0" parTransId="{F54BE57A-09B9-4A88-BB75-46F4287A3195}" sibTransId="{E09D1FD1-4D66-41DD-9B54-13F4A6D4609B}"/>
    <dgm:cxn modelId="{E8A59F28-E144-4653-88F4-019FA5B4355D}" type="presOf" srcId="{599B4A5C-4651-4A26-873F-6AB197C9D4D9}" destId="{7CCD33CE-3D54-43AE-8E8E-E0054AEE281B}" srcOrd="0" destOrd="1" presId="urn:microsoft.com/office/officeart/2005/8/layout/hList1"/>
    <dgm:cxn modelId="{BFCD8F3E-66F4-4B12-BE05-AC5FAE91D23C}" srcId="{ED42D896-B089-44FD-B39C-254945DC936A}" destId="{E428BAC6-D1CC-4CE1-96CC-997905B15566}" srcOrd="3" destOrd="0" parTransId="{8DD0D635-4650-42C1-96B5-FA6402E383D1}" sibTransId="{527C4AB5-F544-4ED0-8A54-3255B52EB0DD}"/>
    <dgm:cxn modelId="{945A955F-B449-437E-944F-3BA7607EFE0F}" type="presOf" srcId="{6E8AB114-4DCC-477C-9EAC-C0BBD7130D3F}" destId="{617583EF-EC6B-49BF-BF25-FEEA87D8FC28}" srcOrd="0" destOrd="3" presId="urn:microsoft.com/office/officeart/2005/8/layout/hList1"/>
    <dgm:cxn modelId="{B0E6524B-C35F-4239-951E-4DFB381AC24D}" type="presOf" srcId="{E428BAC6-D1CC-4CE1-96CC-997905B15566}" destId="{7CCD33CE-3D54-43AE-8E8E-E0054AEE281B}" srcOrd="0" destOrd="3" presId="urn:microsoft.com/office/officeart/2005/8/layout/hList1"/>
    <dgm:cxn modelId="{72E93B87-68D5-4D6B-86AB-6557EDA2EC59}" srcId="{ED42D896-B089-44FD-B39C-254945DC936A}" destId="{251EE2AE-0B71-4F76-AD1D-4FFA28AA175A}" srcOrd="2" destOrd="0" parTransId="{EFB8237C-6A8C-4F5D-B667-1F6F81D65C91}" sibTransId="{CFB0E997-4A04-43D1-9D70-BCDCDFA39128}"/>
    <dgm:cxn modelId="{1680D289-D5FF-4737-91C5-01C26E0FD8CC}" type="presOf" srcId="{8A587452-2C8F-412D-AAE1-3DDEDAAB68DF}" destId="{7CCD33CE-3D54-43AE-8E8E-E0054AEE281B}" srcOrd="0" destOrd="0" presId="urn:microsoft.com/office/officeart/2005/8/layout/hList1"/>
    <dgm:cxn modelId="{D31ECA8B-23A3-42B8-910F-B75E7CB8D900}" type="presOf" srcId="{251EE2AE-0B71-4F76-AD1D-4FFA28AA175A}" destId="{7CCD33CE-3D54-43AE-8E8E-E0054AEE281B}" srcOrd="0" destOrd="2" presId="urn:microsoft.com/office/officeart/2005/8/layout/hList1"/>
    <dgm:cxn modelId="{416DB995-67D3-4D42-B93A-1672C90B6CA5}" type="presOf" srcId="{0C68ECCB-51FF-48FC-884C-114AE74A2FD2}" destId="{2C404B7B-434C-40C8-87E1-9FB116816341}" srcOrd="0" destOrd="0" presId="urn:microsoft.com/office/officeart/2005/8/layout/hList1"/>
    <dgm:cxn modelId="{B716E798-BD3D-4E23-ACBF-425EB22EE7D5}" type="presOf" srcId="{37A24FA2-ECD6-4EC4-9307-E16B47FE3724}" destId="{CF5E0E25-DC9C-4CE6-9F81-450DC3B8BF47}" srcOrd="0" destOrd="0" presId="urn:microsoft.com/office/officeart/2005/8/layout/hList1"/>
    <dgm:cxn modelId="{AAC12DA7-6312-42B5-9165-98E3CE6F6AF9}" type="presOf" srcId="{CC06DF33-DEAF-46FA-B1F0-FE77C423007B}" destId="{02F21620-F9EC-4D5D-9B83-E88F3FA275D6}" srcOrd="0" destOrd="0" presId="urn:microsoft.com/office/officeart/2005/8/layout/hList1"/>
    <dgm:cxn modelId="{649690AC-1E1A-4C8C-85A2-A72329271571}" srcId="{ED42D896-B089-44FD-B39C-254945DC936A}" destId="{599B4A5C-4651-4A26-873F-6AB197C9D4D9}" srcOrd="1" destOrd="0" parTransId="{E4310B54-2AE8-4E33-804A-0F283AC331DA}" sibTransId="{1EEF30F9-8871-4A4D-A43A-93BCB007BEF1}"/>
    <dgm:cxn modelId="{47EE76AE-4152-48B7-AFA2-10695857E664}" type="presOf" srcId="{ED42D896-B089-44FD-B39C-254945DC936A}" destId="{97FDA5CC-ADCF-4806-809A-9BAD3B677B99}" srcOrd="0" destOrd="0" presId="urn:microsoft.com/office/officeart/2005/8/layout/hList1"/>
    <dgm:cxn modelId="{317183B0-A8E4-4624-A219-CC0DFD49B44B}" srcId="{ED42D896-B089-44FD-B39C-254945DC936A}" destId="{8A587452-2C8F-412D-AAE1-3DDEDAAB68DF}" srcOrd="0" destOrd="0" parTransId="{8D1B0A50-06FE-4E02-99A2-5F29FDE5F563}" sibTransId="{6859D983-0EE9-4C79-B70A-0520662F7B86}"/>
    <dgm:cxn modelId="{2FBEEBB0-D333-4C72-AF1C-D6DC998FBBB9}" srcId="{0C68ECCB-51FF-48FC-884C-114AE74A2FD2}" destId="{CC06DF33-DEAF-46FA-B1F0-FE77C423007B}" srcOrd="0" destOrd="0" parTransId="{818769A7-05E9-4FD8-B75E-ABBACE0C001A}" sibTransId="{00FA61CE-E198-48B4-873D-55B9CB89857B}"/>
    <dgm:cxn modelId="{8CC776B4-33A8-4D48-9FC2-0DA91CEE1AD5}" srcId="{F9B7621C-380F-43A8-80DC-99DE2AC2237F}" destId="{E6F3A45D-C40D-4AF3-A6D3-17FC3168A1A1}" srcOrd="1" destOrd="0" parTransId="{98C9EEBC-6864-43FF-B718-24B57C564ABC}" sibTransId="{27C4EFC2-BC1D-4E0E-A003-D978BB8E0DB3}"/>
    <dgm:cxn modelId="{F199E6BD-477D-43CF-A0C4-6D71F5D3FDA4}" srcId="{F9B7621C-380F-43A8-80DC-99DE2AC2237F}" destId="{84BDB53B-C663-4255-A850-88E2F26A893B}" srcOrd="0" destOrd="0" parTransId="{1EE7EC8C-9AAD-40BF-9F9E-4DB5C9A2971B}" sibTransId="{E6445768-FB7F-4698-95C5-9C56BB964D6B}"/>
    <dgm:cxn modelId="{83B742C0-B72F-47B1-94F8-54B0C5FBEB5F}" srcId="{F9B7621C-380F-43A8-80DC-99DE2AC2237F}" destId="{B20AD941-45BF-410B-8BAE-68A18B83EBC9}" srcOrd="2" destOrd="0" parTransId="{AEC766B7-FE60-405F-B2F1-5B0F3F66CFDB}" sibTransId="{979898E5-CC1E-4B7E-BE10-4CD5C5E25D48}"/>
    <dgm:cxn modelId="{5E019EC1-0B7A-4DD0-B367-42F2BEB42B6D}" type="presOf" srcId="{A21C0EB4-A672-426C-982F-51616264336E}" destId="{02F21620-F9EC-4D5D-9B83-E88F3FA275D6}" srcOrd="0" destOrd="1" presId="urn:microsoft.com/office/officeart/2005/8/layout/hList1"/>
    <dgm:cxn modelId="{C8C0D4C1-00B2-472E-B0D0-DC3532FD574E}" srcId="{0C68ECCB-51FF-48FC-884C-114AE74A2FD2}" destId="{A21C0EB4-A672-426C-982F-51616264336E}" srcOrd="1" destOrd="0" parTransId="{05F09CA4-F502-49EF-980D-C64C702C3F86}" sibTransId="{1E24F13F-1255-499F-AA17-A65D7437209E}"/>
    <dgm:cxn modelId="{D97D5EC5-4E67-4326-A067-698B9F3B08F9}" srcId="{F9B7621C-380F-43A8-80DC-99DE2AC2237F}" destId="{6E8AB114-4DCC-477C-9EAC-C0BBD7130D3F}" srcOrd="3" destOrd="0" parTransId="{F432586F-1290-4018-AA5F-4F4292731A2D}" sibTransId="{8AE90886-16AE-46C3-9B6C-4AD4EF485F77}"/>
    <dgm:cxn modelId="{E482F4C5-BD08-4E2E-9BE9-3495EDAF7CE6}" type="presOf" srcId="{E6F3A45D-C40D-4AF3-A6D3-17FC3168A1A1}" destId="{617583EF-EC6B-49BF-BF25-FEEA87D8FC28}" srcOrd="0" destOrd="1" presId="urn:microsoft.com/office/officeart/2005/8/layout/hList1"/>
    <dgm:cxn modelId="{1801EACA-D729-468A-A0E5-47FCF0C62E39}" srcId="{37A24FA2-ECD6-4EC4-9307-E16B47FE3724}" destId="{0C68ECCB-51FF-48FC-884C-114AE74A2FD2}" srcOrd="1" destOrd="0" parTransId="{F81A97D4-B6EC-4173-B158-D0870BB54D8B}" sibTransId="{59098ECE-EA1A-4597-9AC7-0693ADF8D363}"/>
    <dgm:cxn modelId="{299A67D1-1D18-4F94-B5D5-39AEEF8CDEDD}" srcId="{37A24FA2-ECD6-4EC4-9307-E16B47FE3724}" destId="{F9B7621C-380F-43A8-80DC-99DE2AC2237F}" srcOrd="0" destOrd="0" parTransId="{393D37A4-C91F-4DFB-B80E-3DAEB12B31F8}" sibTransId="{4F4C130A-1548-444A-976D-53A3DE533F10}"/>
    <dgm:cxn modelId="{7A0495F8-8DB5-4721-AF95-28872E8EAFC2}" type="presOf" srcId="{B20AD941-45BF-410B-8BAE-68A18B83EBC9}" destId="{617583EF-EC6B-49BF-BF25-FEEA87D8FC28}" srcOrd="0" destOrd="2" presId="urn:microsoft.com/office/officeart/2005/8/layout/hList1"/>
    <dgm:cxn modelId="{B230938A-B889-4CE6-99D8-DA706BF9195F}" type="presParOf" srcId="{CF5E0E25-DC9C-4CE6-9F81-450DC3B8BF47}" destId="{63D4FD50-511C-42DE-A25F-B4672776984E}" srcOrd="0" destOrd="0" presId="urn:microsoft.com/office/officeart/2005/8/layout/hList1"/>
    <dgm:cxn modelId="{A0010D1C-CD5D-44D5-899B-78C546BCED57}" type="presParOf" srcId="{63D4FD50-511C-42DE-A25F-B4672776984E}" destId="{90B0AFB0-111E-43D0-A54C-1B29B57D3EC2}" srcOrd="0" destOrd="0" presId="urn:microsoft.com/office/officeart/2005/8/layout/hList1"/>
    <dgm:cxn modelId="{6E297FF7-7F3B-4ADB-8DE1-D060E4B7323F}" type="presParOf" srcId="{63D4FD50-511C-42DE-A25F-B4672776984E}" destId="{617583EF-EC6B-49BF-BF25-FEEA87D8FC28}" srcOrd="1" destOrd="0" presId="urn:microsoft.com/office/officeart/2005/8/layout/hList1"/>
    <dgm:cxn modelId="{AA0E2766-06DA-45C0-BBB7-AAE4B053EAB5}" type="presParOf" srcId="{CF5E0E25-DC9C-4CE6-9F81-450DC3B8BF47}" destId="{9815E3E4-6FD1-4DD5-B847-7771DCD8C199}" srcOrd="1" destOrd="0" presId="urn:microsoft.com/office/officeart/2005/8/layout/hList1"/>
    <dgm:cxn modelId="{5FA4B1B3-4987-4165-B1AF-CEB6FBBFA751}" type="presParOf" srcId="{CF5E0E25-DC9C-4CE6-9F81-450DC3B8BF47}" destId="{F55BAB39-D9C0-49C8-BDC8-D4E7D8D4A613}" srcOrd="2" destOrd="0" presId="urn:microsoft.com/office/officeart/2005/8/layout/hList1"/>
    <dgm:cxn modelId="{41667780-E3FD-4786-8759-1E020CBE6A58}" type="presParOf" srcId="{F55BAB39-D9C0-49C8-BDC8-D4E7D8D4A613}" destId="{2C404B7B-434C-40C8-87E1-9FB116816341}" srcOrd="0" destOrd="0" presId="urn:microsoft.com/office/officeart/2005/8/layout/hList1"/>
    <dgm:cxn modelId="{997A2EB1-A2AD-47B7-B27D-04B91167099F}" type="presParOf" srcId="{F55BAB39-D9C0-49C8-BDC8-D4E7D8D4A613}" destId="{02F21620-F9EC-4D5D-9B83-E88F3FA275D6}" srcOrd="1" destOrd="0" presId="urn:microsoft.com/office/officeart/2005/8/layout/hList1"/>
    <dgm:cxn modelId="{61ADE81D-B43C-42AC-B2DE-A2CDC9CEED2D}" type="presParOf" srcId="{CF5E0E25-DC9C-4CE6-9F81-450DC3B8BF47}" destId="{B700C546-992C-4421-8F9E-DA8F54DF5AFD}" srcOrd="3" destOrd="0" presId="urn:microsoft.com/office/officeart/2005/8/layout/hList1"/>
    <dgm:cxn modelId="{CC223926-D080-4814-9BE0-E5A4A8EA9806}" type="presParOf" srcId="{CF5E0E25-DC9C-4CE6-9F81-450DC3B8BF47}" destId="{B4225B4B-003B-4769-9ED8-5618FCE56540}" srcOrd="4" destOrd="0" presId="urn:microsoft.com/office/officeart/2005/8/layout/hList1"/>
    <dgm:cxn modelId="{E289DD47-EAB9-4C7C-9036-B06F4A1D9D03}" type="presParOf" srcId="{B4225B4B-003B-4769-9ED8-5618FCE56540}" destId="{97FDA5CC-ADCF-4806-809A-9BAD3B677B99}" srcOrd="0" destOrd="0" presId="urn:microsoft.com/office/officeart/2005/8/layout/hList1"/>
    <dgm:cxn modelId="{42EAC8F5-179C-40B2-A24B-BD4F5329342C}" type="presParOf" srcId="{B4225B4B-003B-4769-9ED8-5618FCE56540}" destId="{7CCD33CE-3D54-43AE-8E8E-E0054AEE28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7A24FA2-ECD6-4EC4-9307-E16B47FE3724}" type="doc">
      <dgm:prSet loTypeId="urn:microsoft.com/office/officeart/2005/8/layout/hList1" loCatId="list" qsTypeId="urn:microsoft.com/office/officeart/2005/8/quickstyle/simple2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F9B7621C-380F-43A8-80DC-99DE2AC2237F}">
      <dgm:prSet phldrT="[Text]"/>
      <dgm:spPr/>
      <dgm:t>
        <a:bodyPr/>
        <a:lstStyle/>
        <a:p>
          <a:pPr algn="l"/>
          <a:r>
            <a:rPr lang="en-US"/>
            <a:t>.NET Core 2.1</a:t>
          </a:r>
          <a:endParaRPr lang="en-US" dirty="0"/>
        </a:p>
      </dgm:t>
    </dgm:pt>
    <dgm:pt modelId="{393D37A4-C91F-4DFB-B80E-3DAEB12B31F8}" type="parTrans" cxnId="{299A67D1-1D18-4F94-B5D5-39AEEF8CDEDD}">
      <dgm:prSet/>
      <dgm:spPr/>
      <dgm:t>
        <a:bodyPr/>
        <a:lstStyle/>
        <a:p>
          <a:endParaRPr lang="en-US"/>
        </a:p>
      </dgm:t>
    </dgm:pt>
    <dgm:pt modelId="{4F4C130A-1548-444A-976D-53A3DE533F10}" type="sibTrans" cxnId="{299A67D1-1D18-4F94-B5D5-39AEEF8CDEDD}">
      <dgm:prSet/>
      <dgm:spPr/>
      <dgm:t>
        <a:bodyPr/>
        <a:lstStyle/>
        <a:p>
          <a:endParaRPr lang="en-US"/>
        </a:p>
      </dgm:t>
    </dgm:pt>
    <dgm:pt modelId="{84BDB53B-C663-4255-A850-88E2F26A893B}">
      <dgm:prSet phldrT="[Text]"/>
      <dgm:spPr/>
      <dgm:t>
        <a:bodyPr/>
        <a:lstStyle/>
        <a:p>
          <a:pPr>
            <a:buSzPct val="50000"/>
          </a:pPr>
          <a:r>
            <a:rPr lang="en-US" dirty="0">
              <a:latin typeface="+mj-lt"/>
            </a:rPr>
            <a:t>Global Tools</a:t>
          </a:r>
        </a:p>
      </dgm:t>
    </dgm:pt>
    <dgm:pt modelId="{1EE7EC8C-9AAD-40BF-9F9E-4DB5C9A2971B}" type="parTrans" cxnId="{F199E6BD-477D-43CF-A0C4-6D71F5D3FDA4}">
      <dgm:prSet/>
      <dgm:spPr/>
      <dgm:t>
        <a:bodyPr/>
        <a:lstStyle/>
        <a:p>
          <a:endParaRPr lang="en-US"/>
        </a:p>
      </dgm:t>
    </dgm:pt>
    <dgm:pt modelId="{E6445768-FB7F-4698-95C5-9C56BB964D6B}" type="sibTrans" cxnId="{F199E6BD-477D-43CF-A0C4-6D71F5D3FDA4}">
      <dgm:prSet/>
      <dgm:spPr/>
      <dgm:t>
        <a:bodyPr/>
        <a:lstStyle/>
        <a:p>
          <a:endParaRPr lang="en-US"/>
        </a:p>
      </dgm:t>
    </dgm:pt>
    <dgm:pt modelId="{E6F3A45D-C40D-4AF3-A6D3-17FC3168A1A1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Span&lt;T&gt;</a:t>
          </a:r>
          <a:endParaRPr lang="en-US" dirty="0">
            <a:latin typeface="+mj-lt"/>
          </a:endParaRPr>
        </a:p>
      </dgm:t>
    </dgm:pt>
    <dgm:pt modelId="{98C9EEBC-6864-43FF-B718-24B57C564ABC}" type="parTrans" cxnId="{8CC776B4-33A8-4D48-9FC2-0DA91CEE1AD5}">
      <dgm:prSet/>
      <dgm:spPr/>
      <dgm:t>
        <a:bodyPr/>
        <a:lstStyle/>
        <a:p>
          <a:endParaRPr lang="en-US"/>
        </a:p>
      </dgm:t>
    </dgm:pt>
    <dgm:pt modelId="{27C4EFC2-BC1D-4E0E-A003-D978BB8E0DB3}" type="sibTrans" cxnId="{8CC776B4-33A8-4D48-9FC2-0DA91CEE1AD5}">
      <dgm:prSet/>
      <dgm:spPr/>
      <dgm:t>
        <a:bodyPr/>
        <a:lstStyle/>
        <a:p>
          <a:endParaRPr lang="en-US"/>
        </a:p>
      </dgm:t>
    </dgm:pt>
    <dgm:pt modelId="{0C68ECCB-51FF-48FC-884C-114AE74A2FD2}">
      <dgm:prSet phldrT="[Text]"/>
      <dgm:spPr/>
      <dgm:t>
        <a:bodyPr/>
        <a:lstStyle/>
        <a:p>
          <a:pPr algn="l"/>
          <a:r>
            <a:rPr lang="en-US"/>
            <a:t>.NET Core 2.2</a:t>
          </a:r>
          <a:endParaRPr lang="en-US" dirty="0"/>
        </a:p>
      </dgm:t>
    </dgm:pt>
    <dgm:pt modelId="{F81A97D4-B6EC-4173-B158-D0870BB54D8B}" type="parTrans" cxnId="{1801EACA-D729-468A-A0E5-47FCF0C62E39}">
      <dgm:prSet/>
      <dgm:spPr/>
      <dgm:t>
        <a:bodyPr/>
        <a:lstStyle/>
        <a:p>
          <a:endParaRPr lang="en-US"/>
        </a:p>
      </dgm:t>
    </dgm:pt>
    <dgm:pt modelId="{59098ECE-EA1A-4597-9AC7-0693ADF8D363}" type="sibTrans" cxnId="{1801EACA-D729-468A-A0E5-47FCF0C62E39}">
      <dgm:prSet/>
      <dgm:spPr/>
      <dgm:t>
        <a:bodyPr/>
        <a:lstStyle/>
        <a:p>
          <a:endParaRPr lang="en-US"/>
        </a:p>
      </dgm:t>
    </dgm:pt>
    <dgm:pt modelId="{CC06DF33-DEAF-46FA-B1F0-FE77C423007B}">
      <dgm:prSet phldrT="[Text]"/>
      <dgm:spPr/>
      <dgm:t>
        <a:bodyPr/>
        <a:lstStyle/>
        <a:p>
          <a:pPr>
            <a:buSzPct val="50000"/>
          </a:pPr>
          <a:r>
            <a:rPr lang="en-US" dirty="0">
              <a:latin typeface="+mj-lt"/>
            </a:rPr>
            <a:t>Multi-tier JIT compilation</a:t>
          </a:r>
        </a:p>
      </dgm:t>
    </dgm:pt>
    <dgm:pt modelId="{818769A7-05E9-4FD8-B75E-ABBACE0C001A}" type="parTrans" cxnId="{2FBEEBB0-D333-4C72-AF1C-D6DC998FBBB9}">
      <dgm:prSet/>
      <dgm:spPr/>
      <dgm:t>
        <a:bodyPr/>
        <a:lstStyle/>
        <a:p>
          <a:endParaRPr lang="en-US"/>
        </a:p>
      </dgm:t>
    </dgm:pt>
    <dgm:pt modelId="{00FA61CE-E198-48B4-873D-55B9CB89857B}" type="sibTrans" cxnId="{2FBEEBB0-D333-4C72-AF1C-D6DC998FBBB9}">
      <dgm:prSet/>
      <dgm:spPr/>
      <dgm:t>
        <a:bodyPr/>
        <a:lstStyle/>
        <a:p>
          <a:endParaRPr lang="en-US"/>
        </a:p>
      </dgm:t>
    </dgm:pt>
    <dgm:pt modelId="{ED42D896-B089-44FD-B39C-254945DC936A}">
      <dgm:prSet phldrT="[Text]"/>
      <dgm:spPr/>
      <dgm:t>
        <a:bodyPr/>
        <a:lstStyle/>
        <a:p>
          <a:pPr algn="l"/>
          <a:r>
            <a:rPr lang="en-US"/>
            <a:t>.NET Core 3.0</a:t>
          </a:r>
          <a:endParaRPr lang="en-US" dirty="0"/>
        </a:p>
      </dgm:t>
    </dgm:pt>
    <dgm:pt modelId="{F54BE57A-09B9-4A88-BB75-46F4287A3195}" type="parTrans" cxnId="{6EB52519-CE47-431B-82ED-988F7BF6E7E5}">
      <dgm:prSet/>
      <dgm:spPr/>
      <dgm:t>
        <a:bodyPr/>
        <a:lstStyle/>
        <a:p>
          <a:endParaRPr lang="en-US"/>
        </a:p>
      </dgm:t>
    </dgm:pt>
    <dgm:pt modelId="{E09D1FD1-4D66-41DD-9B54-13F4A6D4609B}" type="sibTrans" cxnId="{6EB52519-CE47-431B-82ED-988F7BF6E7E5}">
      <dgm:prSet/>
      <dgm:spPr/>
      <dgm:t>
        <a:bodyPr/>
        <a:lstStyle/>
        <a:p>
          <a:endParaRPr lang="en-US"/>
        </a:p>
      </dgm:t>
    </dgm:pt>
    <dgm:pt modelId="{8A587452-2C8F-412D-AAE1-3DDEDAAB68DF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WinForms (+High DPI)</a:t>
          </a:r>
          <a:endParaRPr lang="en-US" dirty="0">
            <a:latin typeface="+mj-lt"/>
          </a:endParaRPr>
        </a:p>
      </dgm:t>
    </dgm:pt>
    <dgm:pt modelId="{8D1B0A50-06FE-4E02-99A2-5F29FDE5F563}" type="parTrans" cxnId="{317183B0-A8E4-4624-A219-CC0DFD49B44B}">
      <dgm:prSet/>
      <dgm:spPr/>
      <dgm:t>
        <a:bodyPr/>
        <a:lstStyle/>
        <a:p>
          <a:endParaRPr lang="en-US"/>
        </a:p>
      </dgm:t>
    </dgm:pt>
    <dgm:pt modelId="{6859D983-0EE9-4C79-B70A-0520662F7B86}" type="sibTrans" cxnId="{317183B0-A8E4-4624-A219-CC0DFD49B44B}">
      <dgm:prSet/>
      <dgm:spPr/>
      <dgm:t>
        <a:bodyPr/>
        <a:lstStyle/>
        <a:p>
          <a:endParaRPr lang="en-US"/>
        </a:p>
      </dgm:t>
    </dgm:pt>
    <dgm:pt modelId="{B20AD941-45BF-410B-8BAE-68A18B83EBC9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HttpClient Performance</a:t>
          </a:r>
          <a:endParaRPr lang="en-US" dirty="0">
            <a:latin typeface="+mj-lt"/>
          </a:endParaRPr>
        </a:p>
      </dgm:t>
    </dgm:pt>
    <dgm:pt modelId="{AEC766B7-FE60-405F-B2F1-5B0F3F66CFDB}" type="parTrans" cxnId="{83B742C0-B72F-47B1-94F8-54B0C5FBEB5F}">
      <dgm:prSet/>
      <dgm:spPr/>
      <dgm:t>
        <a:bodyPr/>
        <a:lstStyle/>
        <a:p>
          <a:endParaRPr lang="en-US"/>
        </a:p>
      </dgm:t>
    </dgm:pt>
    <dgm:pt modelId="{979898E5-CC1E-4B7E-BE10-4CD5C5E25D48}" type="sibTrans" cxnId="{83B742C0-B72F-47B1-94F8-54B0C5FBEB5F}">
      <dgm:prSet/>
      <dgm:spPr/>
      <dgm:t>
        <a:bodyPr/>
        <a:lstStyle/>
        <a:p>
          <a:endParaRPr lang="en-US"/>
        </a:p>
      </dgm:t>
    </dgm:pt>
    <dgm:pt modelId="{6E8AB114-4DCC-477C-9EAC-C0BBD7130D3F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Windows Compatibility Pack</a:t>
          </a:r>
          <a:endParaRPr lang="en-US" dirty="0">
            <a:latin typeface="+mj-lt"/>
          </a:endParaRPr>
        </a:p>
      </dgm:t>
    </dgm:pt>
    <dgm:pt modelId="{F432586F-1290-4018-AA5F-4F4292731A2D}" type="parTrans" cxnId="{D97D5EC5-4E67-4326-A067-698B9F3B08F9}">
      <dgm:prSet/>
      <dgm:spPr/>
      <dgm:t>
        <a:bodyPr/>
        <a:lstStyle/>
        <a:p>
          <a:endParaRPr lang="en-US"/>
        </a:p>
      </dgm:t>
    </dgm:pt>
    <dgm:pt modelId="{8AE90886-16AE-46C3-9B6C-4AD4EF485F77}" type="sibTrans" cxnId="{D97D5EC5-4E67-4326-A067-698B9F3B08F9}">
      <dgm:prSet/>
      <dgm:spPr/>
      <dgm:t>
        <a:bodyPr/>
        <a:lstStyle/>
        <a:p>
          <a:endParaRPr lang="en-US"/>
        </a:p>
      </dgm:t>
    </dgm:pt>
    <dgm:pt modelId="{599B4A5C-4651-4A26-873F-6AB197C9D4D9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WPF</a:t>
          </a:r>
          <a:endParaRPr lang="en-US" dirty="0">
            <a:latin typeface="+mj-lt"/>
          </a:endParaRPr>
        </a:p>
      </dgm:t>
    </dgm:pt>
    <dgm:pt modelId="{E4310B54-2AE8-4E33-804A-0F283AC331DA}" type="parTrans" cxnId="{649690AC-1E1A-4C8C-85A2-A72329271571}">
      <dgm:prSet/>
      <dgm:spPr/>
      <dgm:t>
        <a:bodyPr/>
        <a:lstStyle/>
        <a:p>
          <a:endParaRPr lang="en-US"/>
        </a:p>
      </dgm:t>
    </dgm:pt>
    <dgm:pt modelId="{1EEF30F9-8871-4A4D-A43A-93BCB007BEF1}" type="sibTrans" cxnId="{649690AC-1E1A-4C8C-85A2-A72329271571}">
      <dgm:prSet/>
      <dgm:spPr/>
      <dgm:t>
        <a:bodyPr/>
        <a:lstStyle/>
        <a:p>
          <a:endParaRPr lang="en-US"/>
        </a:p>
      </dgm:t>
    </dgm:pt>
    <dgm:pt modelId="{A21C0EB4-A672-426C-982F-51616264336E}">
      <dgm:prSet phldrT="[Text]"/>
      <dgm:spPr/>
      <dgm:t>
        <a:bodyPr/>
        <a:lstStyle/>
        <a:p>
          <a:pPr>
            <a:buSzPct val="50000"/>
          </a:pP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rPr>
            <a:t>SQL Connection token auth</a:t>
          </a:r>
        </a:p>
      </dgm:t>
    </dgm:pt>
    <dgm:pt modelId="{05F09CA4-F502-49EF-980D-C64C702C3F86}" type="parTrans" cxnId="{C8C0D4C1-00B2-472E-B0D0-DC3532FD574E}">
      <dgm:prSet/>
      <dgm:spPr/>
      <dgm:t>
        <a:bodyPr/>
        <a:lstStyle/>
        <a:p>
          <a:endParaRPr lang="en-US"/>
        </a:p>
      </dgm:t>
    </dgm:pt>
    <dgm:pt modelId="{1E24F13F-1255-499F-AA17-A65D7437209E}" type="sibTrans" cxnId="{C8C0D4C1-00B2-472E-B0D0-DC3532FD574E}">
      <dgm:prSet/>
      <dgm:spPr/>
      <dgm:t>
        <a:bodyPr/>
        <a:lstStyle/>
        <a:p>
          <a:endParaRPr lang="en-US"/>
        </a:p>
      </dgm:t>
    </dgm:pt>
    <dgm:pt modelId="{251EE2AE-0B71-4F76-AD1D-4FFA28AA175A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 dirty="0">
              <a:latin typeface="+mj-lt"/>
            </a:rPr>
            <a:t>Access to Win10 API’s</a:t>
          </a:r>
        </a:p>
      </dgm:t>
    </dgm:pt>
    <dgm:pt modelId="{EFB8237C-6A8C-4F5D-B667-1F6F81D65C91}" type="parTrans" cxnId="{72E93B87-68D5-4D6B-86AB-6557EDA2EC59}">
      <dgm:prSet/>
      <dgm:spPr/>
      <dgm:t>
        <a:bodyPr/>
        <a:lstStyle/>
        <a:p>
          <a:endParaRPr lang="en-US"/>
        </a:p>
      </dgm:t>
    </dgm:pt>
    <dgm:pt modelId="{CFB0E997-4A04-43D1-9D70-BCDCDFA39128}" type="sibTrans" cxnId="{72E93B87-68D5-4D6B-86AB-6557EDA2EC59}">
      <dgm:prSet/>
      <dgm:spPr/>
      <dgm:t>
        <a:bodyPr/>
        <a:lstStyle/>
        <a:p>
          <a:endParaRPr lang="en-US"/>
        </a:p>
      </dgm:t>
    </dgm:pt>
    <dgm:pt modelId="{E428BAC6-D1CC-4CE1-96CC-997905B15566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 dirty="0">
              <a:latin typeface="+mj-lt"/>
            </a:rPr>
            <a:t>App Bundler</a:t>
          </a:r>
        </a:p>
      </dgm:t>
    </dgm:pt>
    <dgm:pt modelId="{8DD0D635-4650-42C1-96B5-FA6402E383D1}" type="parTrans" cxnId="{BFCD8F3E-66F4-4B12-BE05-AC5FAE91D23C}">
      <dgm:prSet/>
      <dgm:spPr/>
      <dgm:t>
        <a:bodyPr/>
        <a:lstStyle/>
        <a:p>
          <a:endParaRPr lang="en-US"/>
        </a:p>
      </dgm:t>
    </dgm:pt>
    <dgm:pt modelId="{527C4AB5-F544-4ED0-8A54-3255B52EB0DD}" type="sibTrans" cxnId="{BFCD8F3E-66F4-4B12-BE05-AC5FAE91D23C}">
      <dgm:prSet/>
      <dgm:spPr/>
      <dgm:t>
        <a:bodyPr/>
        <a:lstStyle/>
        <a:p>
          <a:endParaRPr lang="en-US"/>
        </a:p>
      </dgm:t>
    </dgm:pt>
    <dgm:pt modelId="{CF5E0E25-DC9C-4CE6-9F81-450DC3B8BF47}" type="pres">
      <dgm:prSet presAssocID="{37A24FA2-ECD6-4EC4-9307-E16B47FE3724}" presName="Name0" presStyleCnt="0">
        <dgm:presLayoutVars>
          <dgm:dir/>
          <dgm:animLvl val="lvl"/>
          <dgm:resizeHandles val="exact"/>
        </dgm:presLayoutVars>
      </dgm:prSet>
      <dgm:spPr/>
    </dgm:pt>
    <dgm:pt modelId="{63D4FD50-511C-42DE-A25F-B4672776984E}" type="pres">
      <dgm:prSet presAssocID="{F9B7621C-380F-43A8-80DC-99DE2AC2237F}" presName="composite" presStyleCnt="0"/>
      <dgm:spPr/>
    </dgm:pt>
    <dgm:pt modelId="{90B0AFB0-111E-43D0-A54C-1B29B57D3EC2}" type="pres">
      <dgm:prSet presAssocID="{F9B7621C-380F-43A8-80DC-99DE2AC2237F}" presName="parTx" presStyleLbl="alignNode1" presStyleIdx="0" presStyleCnt="3" custScaleX="147014">
        <dgm:presLayoutVars>
          <dgm:chMax val="0"/>
          <dgm:chPref val="0"/>
          <dgm:bulletEnabled val="1"/>
        </dgm:presLayoutVars>
      </dgm:prSet>
      <dgm:spPr/>
    </dgm:pt>
    <dgm:pt modelId="{617583EF-EC6B-49BF-BF25-FEEA87D8FC28}" type="pres">
      <dgm:prSet presAssocID="{F9B7621C-380F-43A8-80DC-99DE2AC2237F}" presName="desTx" presStyleLbl="alignAccFollowNode1" presStyleIdx="0" presStyleCnt="3" custScaleX="147002">
        <dgm:presLayoutVars>
          <dgm:bulletEnabled val="1"/>
        </dgm:presLayoutVars>
      </dgm:prSet>
      <dgm:spPr/>
    </dgm:pt>
    <dgm:pt modelId="{9815E3E4-6FD1-4DD5-B847-7771DCD8C199}" type="pres">
      <dgm:prSet presAssocID="{4F4C130A-1548-444A-976D-53A3DE533F10}" presName="space" presStyleCnt="0"/>
      <dgm:spPr/>
    </dgm:pt>
    <dgm:pt modelId="{F55BAB39-D9C0-49C8-BDC8-D4E7D8D4A613}" type="pres">
      <dgm:prSet presAssocID="{0C68ECCB-51FF-48FC-884C-114AE74A2FD2}" presName="composite" presStyleCnt="0"/>
      <dgm:spPr/>
    </dgm:pt>
    <dgm:pt modelId="{2C404B7B-434C-40C8-87E1-9FB116816341}" type="pres">
      <dgm:prSet presAssocID="{0C68ECCB-51FF-48FC-884C-114AE74A2FD2}" presName="parTx" presStyleLbl="alignNode1" presStyleIdx="1" presStyleCnt="3" custScaleX="132865">
        <dgm:presLayoutVars>
          <dgm:chMax val="0"/>
          <dgm:chPref val="0"/>
          <dgm:bulletEnabled val="1"/>
        </dgm:presLayoutVars>
      </dgm:prSet>
      <dgm:spPr/>
    </dgm:pt>
    <dgm:pt modelId="{02F21620-F9EC-4D5D-9B83-E88F3FA275D6}" type="pres">
      <dgm:prSet presAssocID="{0C68ECCB-51FF-48FC-884C-114AE74A2FD2}" presName="desTx" presStyleLbl="alignAccFollowNode1" presStyleIdx="1" presStyleCnt="3" custScaleX="133105">
        <dgm:presLayoutVars>
          <dgm:bulletEnabled val="1"/>
        </dgm:presLayoutVars>
      </dgm:prSet>
      <dgm:spPr/>
    </dgm:pt>
    <dgm:pt modelId="{B700C546-992C-4421-8F9E-DA8F54DF5AFD}" type="pres">
      <dgm:prSet presAssocID="{59098ECE-EA1A-4597-9AC7-0693ADF8D363}" presName="space" presStyleCnt="0"/>
      <dgm:spPr/>
    </dgm:pt>
    <dgm:pt modelId="{B4225B4B-003B-4769-9ED8-5618FCE56540}" type="pres">
      <dgm:prSet presAssocID="{ED42D896-B089-44FD-B39C-254945DC936A}" presName="composite" presStyleCnt="0"/>
      <dgm:spPr/>
    </dgm:pt>
    <dgm:pt modelId="{97FDA5CC-ADCF-4806-809A-9BAD3B677B99}" type="pres">
      <dgm:prSet presAssocID="{ED42D896-B089-44FD-B39C-254945DC936A}" presName="parTx" presStyleLbl="alignNode1" presStyleIdx="2" presStyleCnt="3" custScaleX="140066">
        <dgm:presLayoutVars>
          <dgm:chMax val="0"/>
          <dgm:chPref val="0"/>
          <dgm:bulletEnabled val="1"/>
        </dgm:presLayoutVars>
      </dgm:prSet>
      <dgm:spPr/>
    </dgm:pt>
    <dgm:pt modelId="{7CCD33CE-3D54-43AE-8E8E-E0054AEE281B}" type="pres">
      <dgm:prSet presAssocID="{ED42D896-B089-44FD-B39C-254945DC936A}" presName="desTx" presStyleLbl="alignAccFollowNode1" presStyleIdx="2" presStyleCnt="3" custScaleX="139896">
        <dgm:presLayoutVars>
          <dgm:bulletEnabled val="1"/>
        </dgm:presLayoutVars>
      </dgm:prSet>
      <dgm:spPr/>
    </dgm:pt>
  </dgm:ptLst>
  <dgm:cxnLst>
    <dgm:cxn modelId="{A7ACB40F-E65B-4DC5-AB20-AADA771AA0BA}" type="presOf" srcId="{84BDB53B-C663-4255-A850-88E2F26A893B}" destId="{617583EF-EC6B-49BF-BF25-FEEA87D8FC28}" srcOrd="0" destOrd="0" presId="urn:microsoft.com/office/officeart/2005/8/layout/hList1"/>
    <dgm:cxn modelId="{C447BE0F-F08E-49DF-BDB0-AA5545E331CA}" type="presOf" srcId="{F9B7621C-380F-43A8-80DC-99DE2AC2237F}" destId="{90B0AFB0-111E-43D0-A54C-1B29B57D3EC2}" srcOrd="0" destOrd="0" presId="urn:microsoft.com/office/officeart/2005/8/layout/hList1"/>
    <dgm:cxn modelId="{6EB52519-CE47-431B-82ED-988F7BF6E7E5}" srcId="{37A24FA2-ECD6-4EC4-9307-E16B47FE3724}" destId="{ED42D896-B089-44FD-B39C-254945DC936A}" srcOrd="2" destOrd="0" parTransId="{F54BE57A-09B9-4A88-BB75-46F4287A3195}" sibTransId="{E09D1FD1-4D66-41DD-9B54-13F4A6D4609B}"/>
    <dgm:cxn modelId="{E8A59F28-E144-4653-88F4-019FA5B4355D}" type="presOf" srcId="{599B4A5C-4651-4A26-873F-6AB197C9D4D9}" destId="{7CCD33CE-3D54-43AE-8E8E-E0054AEE281B}" srcOrd="0" destOrd="1" presId="urn:microsoft.com/office/officeart/2005/8/layout/hList1"/>
    <dgm:cxn modelId="{BFCD8F3E-66F4-4B12-BE05-AC5FAE91D23C}" srcId="{ED42D896-B089-44FD-B39C-254945DC936A}" destId="{E428BAC6-D1CC-4CE1-96CC-997905B15566}" srcOrd="3" destOrd="0" parTransId="{8DD0D635-4650-42C1-96B5-FA6402E383D1}" sibTransId="{527C4AB5-F544-4ED0-8A54-3255B52EB0DD}"/>
    <dgm:cxn modelId="{945A955F-B449-437E-944F-3BA7607EFE0F}" type="presOf" srcId="{6E8AB114-4DCC-477C-9EAC-C0BBD7130D3F}" destId="{617583EF-EC6B-49BF-BF25-FEEA87D8FC28}" srcOrd="0" destOrd="3" presId="urn:microsoft.com/office/officeart/2005/8/layout/hList1"/>
    <dgm:cxn modelId="{B0E6524B-C35F-4239-951E-4DFB381AC24D}" type="presOf" srcId="{E428BAC6-D1CC-4CE1-96CC-997905B15566}" destId="{7CCD33CE-3D54-43AE-8E8E-E0054AEE281B}" srcOrd="0" destOrd="3" presId="urn:microsoft.com/office/officeart/2005/8/layout/hList1"/>
    <dgm:cxn modelId="{72E93B87-68D5-4D6B-86AB-6557EDA2EC59}" srcId="{ED42D896-B089-44FD-B39C-254945DC936A}" destId="{251EE2AE-0B71-4F76-AD1D-4FFA28AA175A}" srcOrd="2" destOrd="0" parTransId="{EFB8237C-6A8C-4F5D-B667-1F6F81D65C91}" sibTransId="{CFB0E997-4A04-43D1-9D70-BCDCDFA39128}"/>
    <dgm:cxn modelId="{1680D289-D5FF-4737-91C5-01C26E0FD8CC}" type="presOf" srcId="{8A587452-2C8F-412D-AAE1-3DDEDAAB68DF}" destId="{7CCD33CE-3D54-43AE-8E8E-E0054AEE281B}" srcOrd="0" destOrd="0" presId="urn:microsoft.com/office/officeart/2005/8/layout/hList1"/>
    <dgm:cxn modelId="{D31ECA8B-23A3-42B8-910F-B75E7CB8D900}" type="presOf" srcId="{251EE2AE-0B71-4F76-AD1D-4FFA28AA175A}" destId="{7CCD33CE-3D54-43AE-8E8E-E0054AEE281B}" srcOrd="0" destOrd="2" presId="urn:microsoft.com/office/officeart/2005/8/layout/hList1"/>
    <dgm:cxn modelId="{416DB995-67D3-4D42-B93A-1672C90B6CA5}" type="presOf" srcId="{0C68ECCB-51FF-48FC-884C-114AE74A2FD2}" destId="{2C404B7B-434C-40C8-87E1-9FB116816341}" srcOrd="0" destOrd="0" presId="urn:microsoft.com/office/officeart/2005/8/layout/hList1"/>
    <dgm:cxn modelId="{B716E798-BD3D-4E23-ACBF-425EB22EE7D5}" type="presOf" srcId="{37A24FA2-ECD6-4EC4-9307-E16B47FE3724}" destId="{CF5E0E25-DC9C-4CE6-9F81-450DC3B8BF47}" srcOrd="0" destOrd="0" presId="urn:microsoft.com/office/officeart/2005/8/layout/hList1"/>
    <dgm:cxn modelId="{AAC12DA7-6312-42B5-9165-98E3CE6F6AF9}" type="presOf" srcId="{CC06DF33-DEAF-46FA-B1F0-FE77C423007B}" destId="{02F21620-F9EC-4D5D-9B83-E88F3FA275D6}" srcOrd="0" destOrd="0" presId="urn:microsoft.com/office/officeart/2005/8/layout/hList1"/>
    <dgm:cxn modelId="{649690AC-1E1A-4C8C-85A2-A72329271571}" srcId="{ED42D896-B089-44FD-B39C-254945DC936A}" destId="{599B4A5C-4651-4A26-873F-6AB197C9D4D9}" srcOrd="1" destOrd="0" parTransId="{E4310B54-2AE8-4E33-804A-0F283AC331DA}" sibTransId="{1EEF30F9-8871-4A4D-A43A-93BCB007BEF1}"/>
    <dgm:cxn modelId="{47EE76AE-4152-48B7-AFA2-10695857E664}" type="presOf" srcId="{ED42D896-B089-44FD-B39C-254945DC936A}" destId="{97FDA5CC-ADCF-4806-809A-9BAD3B677B99}" srcOrd="0" destOrd="0" presId="urn:microsoft.com/office/officeart/2005/8/layout/hList1"/>
    <dgm:cxn modelId="{317183B0-A8E4-4624-A219-CC0DFD49B44B}" srcId="{ED42D896-B089-44FD-B39C-254945DC936A}" destId="{8A587452-2C8F-412D-AAE1-3DDEDAAB68DF}" srcOrd="0" destOrd="0" parTransId="{8D1B0A50-06FE-4E02-99A2-5F29FDE5F563}" sibTransId="{6859D983-0EE9-4C79-B70A-0520662F7B86}"/>
    <dgm:cxn modelId="{2FBEEBB0-D333-4C72-AF1C-D6DC998FBBB9}" srcId="{0C68ECCB-51FF-48FC-884C-114AE74A2FD2}" destId="{CC06DF33-DEAF-46FA-B1F0-FE77C423007B}" srcOrd="0" destOrd="0" parTransId="{818769A7-05E9-4FD8-B75E-ABBACE0C001A}" sibTransId="{00FA61CE-E198-48B4-873D-55B9CB89857B}"/>
    <dgm:cxn modelId="{8CC776B4-33A8-4D48-9FC2-0DA91CEE1AD5}" srcId="{F9B7621C-380F-43A8-80DC-99DE2AC2237F}" destId="{E6F3A45D-C40D-4AF3-A6D3-17FC3168A1A1}" srcOrd="1" destOrd="0" parTransId="{98C9EEBC-6864-43FF-B718-24B57C564ABC}" sibTransId="{27C4EFC2-BC1D-4E0E-A003-D978BB8E0DB3}"/>
    <dgm:cxn modelId="{F199E6BD-477D-43CF-A0C4-6D71F5D3FDA4}" srcId="{F9B7621C-380F-43A8-80DC-99DE2AC2237F}" destId="{84BDB53B-C663-4255-A850-88E2F26A893B}" srcOrd="0" destOrd="0" parTransId="{1EE7EC8C-9AAD-40BF-9F9E-4DB5C9A2971B}" sibTransId="{E6445768-FB7F-4698-95C5-9C56BB964D6B}"/>
    <dgm:cxn modelId="{83B742C0-B72F-47B1-94F8-54B0C5FBEB5F}" srcId="{F9B7621C-380F-43A8-80DC-99DE2AC2237F}" destId="{B20AD941-45BF-410B-8BAE-68A18B83EBC9}" srcOrd="2" destOrd="0" parTransId="{AEC766B7-FE60-405F-B2F1-5B0F3F66CFDB}" sibTransId="{979898E5-CC1E-4B7E-BE10-4CD5C5E25D48}"/>
    <dgm:cxn modelId="{5E019EC1-0B7A-4DD0-B367-42F2BEB42B6D}" type="presOf" srcId="{A21C0EB4-A672-426C-982F-51616264336E}" destId="{02F21620-F9EC-4D5D-9B83-E88F3FA275D6}" srcOrd="0" destOrd="1" presId="urn:microsoft.com/office/officeart/2005/8/layout/hList1"/>
    <dgm:cxn modelId="{C8C0D4C1-00B2-472E-B0D0-DC3532FD574E}" srcId="{0C68ECCB-51FF-48FC-884C-114AE74A2FD2}" destId="{A21C0EB4-A672-426C-982F-51616264336E}" srcOrd="1" destOrd="0" parTransId="{05F09CA4-F502-49EF-980D-C64C702C3F86}" sibTransId="{1E24F13F-1255-499F-AA17-A65D7437209E}"/>
    <dgm:cxn modelId="{D97D5EC5-4E67-4326-A067-698B9F3B08F9}" srcId="{F9B7621C-380F-43A8-80DC-99DE2AC2237F}" destId="{6E8AB114-4DCC-477C-9EAC-C0BBD7130D3F}" srcOrd="3" destOrd="0" parTransId="{F432586F-1290-4018-AA5F-4F4292731A2D}" sibTransId="{8AE90886-16AE-46C3-9B6C-4AD4EF485F77}"/>
    <dgm:cxn modelId="{E482F4C5-BD08-4E2E-9BE9-3495EDAF7CE6}" type="presOf" srcId="{E6F3A45D-C40D-4AF3-A6D3-17FC3168A1A1}" destId="{617583EF-EC6B-49BF-BF25-FEEA87D8FC28}" srcOrd="0" destOrd="1" presId="urn:microsoft.com/office/officeart/2005/8/layout/hList1"/>
    <dgm:cxn modelId="{1801EACA-D729-468A-A0E5-47FCF0C62E39}" srcId="{37A24FA2-ECD6-4EC4-9307-E16B47FE3724}" destId="{0C68ECCB-51FF-48FC-884C-114AE74A2FD2}" srcOrd="1" destOrd="0" parTransId="{F81A97D4-B6EC-4173-B158-D0870BB54D8B}" sibTransId="{59098ECE-EA1A-4597-9AC7-0693ADF8D363}"/>
    <dgm:cxn modelId="{299A67D1-1D18-4F94-B5D5-39AEEF8CDEDD}" srcId="{37A24FA2-ECD6-4EC4-9307-E16B47FE3724}" destId="{F9B7621C-380F-43A8-80DC-99DE2AC2237F}" srcOrd="0" destOrd="0" parTransId="{393D37A4-C91F-4DFB-B80E-3DAEB12B31F8}" sibTransId="{4F4C130A-1548-444A-976D-53A3DE533F10}"/>
    <dgm:cxn modelId="{7A0495F8-8DB5-4721-AF95-28872E8EAFC2}" type="presOf" srcId="{B20AD941-45BF-410B-8BAE-68A18B83EBC9}" destId="{617583EF-EC6B-49BF-BF25-FEEA87D8FC28}" srcOrd="0" destOrd="2" presId="urn:microsoft.com/office/officeart/2005/8/layout/hList1"/>
    <dgm:cxn modelId="{B230938A-B889-4CE6-99D8-DA706BF9195F}" type="presParOf" srcId="{CF5E0E25-DC9C-4CE6-9F81-450DC3B8BF47}" destId="{63D4FD50-511C-42DE-A25F-B4672776984E}" srcOrd="0" destOrd="0" presId="urn:microsoft.com/office/officeart/2005/8/layout/hList1"/>
    <dgm:cxn modelId="{A0010D1C-CD5D-44D5-899B-78C546BCED57}" type="presParOf" srcId="{63D4FD50-511C-42DE-A25F-B4672776984E}" destId="{90B0AFB0-111E-43D0-A54C-1B29B57D3EC2}" srcOrd="0" destOrd="0" presId="urn:microsoft.com/office/officeart/2005/8/layout/hList1"/>
    <dgm:cxn modelId="{6E297FF7-7F3B-4ADB-8DE1-D060E4B7323F}" type="presParOf" srcId="{63D4FD50-511C-42DE-A25F-B4672776984E}" destId="{617583EF-EC6B-49BF-BF25-FEEA87D8FC28}" srcOrd="1" destOrd="0" presId="urn:microsoft.com/office/officeart/2005/8/layout/hList1"/>
    <dgm:cxn modelId="{AA0E2766-06DA-45C0-BBB7-AAE4B053EAB5}" type="presParOf" srcId="{CF5E0E25-DC9C-4CE6-9F81-450DC3B8BF47}" destId="{9815E3E4-6FD1-4DD5-B847-7771DCD8C199}" srcOrd="1" destOrd="0" presId="urn:microsoft.com/office/officeart/2005/8/layout/hList1"/>
    <dgm:cxn modelId="{5FA4B1B3-4987-4165-B1AF-CEB6FBBFA751}" type="presParOf" srcId="{CF5E0E25-DC9C-4CE6-9F81-450DC3B8BF47}" destId="{F55BAB39-D9C0-49C8-BDC8-D4E7D8D4A613}" srcOrd="2" destOrd="0" presId="urn:microsoft.com/office/officeart/2005/8/layout/hList1"/>
    <dgm:cxn modelId="{41667780-E3FD-4786-8759-1E020CBE6A58}" type="presParOf" srcId="{F55BAB39-D9C0-49C8-BDC8-D4E7D8D4A613}" destId="{2C404B7B-434C-40C8-87E1-9FB116816341}" srcOrd="0" destOrd="0" presId="urn:microsoft.com/office/officeart/2005/8/layout/hList1"/>
    <dgm:cxn modelId="{997A2EB1-A2AD-47B7-B27D-04B91167099F}" type="presParOf" srcId="{F55BAB39-D9C0-49C8-BDC8-D4E7D8D4A613}" destId="{02F21620-F9EC-4D5D-9B83-E88F3FA275D6}" srcOrd="1" destOrd="0" presId="urn:microsoft.com/office/officeart/2005/8/layout/hList1"/>
    <dgm:cxn modelId="{61ADE81D-B43C-42AC-B2DE-A2CDC9CEED2D}" type="presParOf" srcId="{CF5E0E25-DC9C-4CE6-9F81-450DC3B8BF47}" destId="{B700C546-992C-4421-8F9E-DA8F54DF5AFD}" srcOrd="3" destOrd="0" presId="urn:microsoft.com/office/officeart/2005/8/layout/hList1"/>
    <dgm:cxn modelId="{CC223926-D080-4814-9BE0-E5A4A8EA9806}" type="presParOf" srcId="{CF5E0E25-DC9C-4CE6-9F81-450DC3B8BF47}" destId="{B4225B4B-003B-4769-9ED8-5618FCE56540}" srcOrd="4" destOrd="0" presId="urn:microsoft.com/office/officeart/2005/8/layout/hList1"/>
    <dgm:cxn modelId="{E289DD47-EAB9-4C7C-9036-B06F4A1D9D03}" type="presParOf" srcId="{B4225B4B-003B-4769-9ED8-5618FCE56540}" destId="{97FDA5CC-ADCF-4806-809A-9BAD3B677B99}" srcOrd="0" destOrd="0" presId="urn:microsoft.com/office/officeart/2005/8/layout/hList1"/>
    <dgm:cxn modelId="{42EAC8F5-179C-40B2-A24B-BD4F5329342C}" type="presParOf" srcId="{B4225B4B-003B-4769-9ED8-5618FCE56540}" destId="{7CCD33CE-3D54-43AE-8E8E-E0054AEE28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7A24FA2-ECD6-4EC4-9307-E16B47FE3724}" type="doc">
      <dgm:prSet loTypeId="urn:microsoft.com/office/officeart/2005/8/layout/hList1" loCatId="list" qsTypeId="urn:microsoft.com/office/officeart/2005/8/quickstyle/simple2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F9B7621C-380F-43A8-80DC-99DE2AC2237F}">
      <dgm:prSet phldrT="[Text]"/>
      <dgm:spPr/>
      <dgm:t>
        <a:bodyPr/>
        <a:lstStyle/>
        <a:p>
          <a:pPr algn="l"/>
          <a:r>
            <a:rPr lang="en-US" dirty="0"/>
            <a:t>.NET Core 3.*</a:t>
          </a:r>
        </a:p>
      </dgm:t>
    </dgm:pt>
    <dgm:pt modelId="{393D37A4-C91F-4DFB-B80E-3DAEB12B31F8}" type="parTrans" cxnId="{299A67D1-1D18-4F94-B5D5-39AEEF8CDEDD}">
      <dgm:prSet/>
      <dgm:spPr/>
      <dgm:t>
        <a:bodyPr/>
        <a:lstStyle/>
        <a:p>
          <a:endParaRPr lang="en-US"/>
        </a:p>
      </dgm:t>
    </dgm:pt>
    <dgm:pt modelId="{4F4C130A-1548-444A-976D-53A3DE533F10}" type="sibTrans" cxnId="{299A67D1-1D18-4F94-B5D5-39AEEF8CDEDD}">
      <dgm:prSet/>
      <dgm:spPr/>
      <dgm:t>
        <a:bodyPr/>
        <a:lstStyle/>
        <a:p>
          <a:endParaRPr lang="en-US"/>
        </a:p>
      </dgm:t>
    </dgm:pt>
    <dgm:pt modelId="{84BDB53B-C663-4255-A850-88E2F26A893B}">
      <dgm:prSet phldrT="[Text]"/>
      <dgm:spPr/>
      <dgm:t>
        <a:bodyPr/>
        <a:lstStyle/>
        <a:p>
          <a:pPr>
            <a:buSzPct val="50000"/>
          </a:pPr>
          <a:r>
            <a:rPr lang="ru-RU" dirty="0">
              <a:latin typeface="+mj-lt"/>
            </a:rPr>
            <a:t>Полная поддержка </a:t>
          </a:r>
          <a:r>
            <a:rPr lang="en-US" dirty="0">
              <a:latin typeface="+mj-lt"/>
            </a:rPr>
            <a:t>API Windows </a:t>
          </a:r>
          <a:r>
            <a:rPr lang="ru-RU" dirty="0">
              <a:latin typeface="+mj-lt"/>
            </a:rPr>
            <a:t>в </a:t>
          </a:r>
          <a:r>
            <a:rPr lang="en-US" dirty="0" err="1">
              <a:latin typeface="+mj-lt"/>
            </a:rPr>
            <a:t>WinCompPack</a:t>
          </a:r>
          <a:endParaRPr lang="en-US" dirty="0">
            <a:latin typeface="+mj-lt"/>
          </a:endParaRPr>
        </a:p>
      </dgm:t>
    </dgm:pt>
    <dgm:pt modelId="{1EE7EC8C-9AAD-40BF-9F9E-4DB5C9A2971B}" type="parTrans" cxnId="{F199E6BD-477D-43CF-A0C4-6D71F5D3FDA4}">
      <dgm:prSet/>
      <dgm:spPr/>
      <dgm:t>
        <a:bodyPr/>
        <a:lstStyle/>
        <a:p>
          <a:endParaRPr lang="en-US"/>
        </a:p>
      </dgm:t>
    </dgm:pt>
    <dgm:pt modelId="{E6445768-FB7F-4698-95C5-9C56BB964D6B}" type="sibTrans" cxnId="{F199E6BD-477D-43CF-A0C4-6D71F5D3FDA4}">
      <dgm:prSet/>
      <dgm:spPr/>
      <dgm:t>
        <a:bodyPr/>
        <a:lstStyle/>
        <a:p>
          <a:endParaRPr lang="en-US"/>
        </a:p>
      </dgm:t>
    </dgm:pt>
    <dgm:pt modelId="{6E8AB114-4DCC-477C-9EAC-C0BBD7130D3F}">
      <dgm:prSet phldrT="[Text]"/>
      <dgm:spPr/>
      <dgm:t>
        <a:bodyPr/>
        <a:lstStyle/>
        <a:p>
          <a:pPr>
            <a:buSzPct val="50000"/>
          </a:pPr>
          <a:r>
            <a:rPr lang="ru-RU" dirty="0">
              <a:latin typeface="+mj-lt"/>
            </a:rPr>
            <a:t>Прекращение разработки </a:t>
          </a:r>
          <a:r>
            <a:rPr lang="en-US" dirty="0">
              <a:latin typeface="+mj-lt"/>
            </a:rPr>
            <a:t>.NET Framework </a:t>
          </a:r>
          <a:r>
            <a:rPr lang="ru-RU" dirty="0">
              <a:latin typeface="+mj-lt"/>
            </a:rPr>
            <a:t>на 4.*</a:t>
          </a:r>
          <a:endParaRPr lang="en-US" dirty="0">
            <a:latin typeface="+mj-lt"/>
          </a:endParaRPr>
        </a:p>
      </dgm:t>
    </dgm:pt>
    <dgm:pt modelId="{F432586F-1290-4018-AA5F-4F4292731A2D}" type="parTrans" cxnId="{D97D5EC5-4E67-4326-A067-698B9F3B08F9}">
      <dgm:prSet/>
      <dgm:spPr/>
      <dgm:t>
        <a:bodyPr/>
        <a:lstStyle/>
        <a:p>
          <a:endParaRPr lang="en-US"/>
        </a:p>
      </dgm:t>
    </dgm:pt>
    <dgm:pt modelId="{8AE90886-16AE-46C3-9B6C-4AD4EF485F77}" type="sibTrans" cxnId="{D97D5EC5-4E67-4326-A067-698B9F3B08F9}">
      <dgm:prSet/>
      <dgm:spPr/>
      <dgm:t>
        <a:bodyPr/>
        <a:lstStyle/>
        <a:p>
          <a:endParaRPr lang="en-US"/>
        </a:p>
      </dgm:t>
    </dgm:pt>
    <dgm:pt modelId="{CF5E0E25-DC9C-4CE6-9F81-450DC3B8BF47}" type="pres">
      <dgm:prSet presAssocID="{37A24FA2-ECD6-4EC4-9307-E16B47FE3724}" presName="Name0" presStyleCnt="0">
        <dgm:presLayoutVars>
          <dgm:dir/>
          <dgm:animLvl val="lvl"/>
          <dgm:resizeHandles val="exact"/>
        </dgm:presLayoutVars>
      </dgm:prSet>
      <dgm:spPr/>
    </dgm:pt>
    <dgm:pt modelId="{63D4FD50-511C-42DE-A25F-B4672776984E}" type="pres">
      <dgm:prSet presAssocID="{F9B7621C-380F-43A8-80DC-99DE2AC2237F}" presName="composite" presStyleCnt="0"/>
      <dgm:spPr/>
    </dgm:pt>
    <dgm:pt modelId="{90B0AFB0-111E-43D0-A54C-1B29B57D3EC2}" type="pres">
      <dgm:prSet presAssocID="{F9B7621C-380F-43A8-80DC-99DE2AC2237F}" presName="parTx" presStyleLbl="alignNode1" presStyleIdx="0" presStyleCnt="1" custScaleX="147014">
        <dgm:presLayoutVars>
          <dgm:chMax val="0"/>
          <dgm:chPref val="0"/>
          <dgm:bulletEnabled val="1"/>
        </dgm:presLayoutVars>
      </dgm:prSet>
      <dgm:spPr/>
    </dgm:pt>
    <dgm:pt modelId="{617583EF-EC6B-49BF-BF25-FEEA87D8FC28}" type="pres">
      <dgm:prSet presAssocID="{F9B7621C-380F-43A8-80DC-99DE2AC2237F}" presName="desTx" presStyleLbl="alignAccFollowNode1" presStyleIdx="0" presStyleCnt="1" custScaleX="147002">
        <dgm:presLayoutVars>
          <dgm:bulletEnabled val="1"/>
        </dgm:presLayoutVars>
      </dgm:prSet>
      <dgm:spPr/>
    </dgm:pt>
  </dgm:ptLst>
  <dgm:cxnLst>
    <dgm:cxn modelId="{A7ACB40F-E65B-4DC5-AB20-AADA771AA0BA}" type="presOf" srcId="{84BDB53B-C663-4255-A850-88E2F26A893B}" destId="{617583EF-EC6B-49BF-BF25-FEEA87D8FC28}" srcOrd="0" destOrd="0" presId="urn:microsoft.com/office/officeart/2005/8/layout/hList1"/>
    <dgm:cxn modelId="{C447BE0F-F08E-49DF-BDB0-AA5545E331CA}" type="presOf" srcId="{F9B7621C-380F-43A8-80DC-99DE2AC2237F}" destId="{90B0AFB0-111E-43D0-A54C-1B29B57D3EC2}" srcOrd="0" destOrd="0" presId="urn:microsoft.com/office/officeart/2005/8/layout/hList1"/>
    <dgm:cxn modelId="{945A955F-B449-437E-944F-3BA7607EFE0F}" type="presOf" srcId="{6E8AB114-4DCC-477C-9EAC-C0BBD7130D3F}" destId="{617583EF-EC6B-49BF-BF25-FEEA87D8FC28}" srcOrd="0" destOrd="1" presId="urn:microsoft.com/office/officeart/2005/8/layout/hList1"/>
    <dgm:cxn modelId="{B716E798-BD3D-4E23-ACBF-425EB22EE7D5}" type="presOf" srcId="{37A24FA2-ECD6-4EC4-9307-E16B47FE3724}" destId="{CF5E0E25-DC9C-4CE6-9F81-450DC3B8BF47}" srcOrd="0" destOrd="0" presId="urn:microsoft.com/office/officeart/2005/8/layout/hList1"/>
    <dgm:cxn modelId="{F199E6BD-477D-43CF-A0C4-6D71F5D3FDA4}" srcId="{F9B7621C-380F-43A8-80DC-99DE2AC2237F}" destId="{84BDB53B-C663-4255-A850-88E2F26A893B}" srcOrd="0" destOrd="0" parTransId="{1EE7EC8C-9AAD-40BF-9F9E-4DB5C9A2971B}" sibTransId="{E6445768-FB7F-4698-95C5-9C56BB964D6B}"/>
    <dgm:cxn modelId="{D97D5EC5-4E67-4326-A067-698B9F3B08F9}" srcId="{F9B7621C-380F-43A8-80DC-99DE2AC2237F}" destId="{6E8AB114-4DCC-477C-9EAC-C0BBD7130D3F}" srcOrd="1" destOrd="0" parTransId="{F432586F-1290-4018-AA5F-4F4292731A2D}" sibTransId="{8AE90886-16AE-46C3-9B6C-4AD4EF485F77}"/>
    <dgm:cxn modelId="{299A67D1-1D18-4F94-B5D5-39AEEF8CDEDD}" srcId="{37A24FA2-ECD6-4EC4-9307-E16B47FE3724}" destId="{F9B7621C-380F-43A8-80DC-99DE2AC2237F}" srcOrd="0" destOrd="0" parTransId="{393D37A4-C91F-4DFB-B80E-3DAEB12B31F8}" sibTransId="{4F4C130A-1548-444A-976D-53A3DE533F10}"/>
    <dgm:cxn modelId="{B230938A-B889-4CE6-99D8-DA706BF9195F}" type="presParOf" srcId="{CF5E0E25-DC9C-4CE6-9F81-450DC3B8BF47}" destId="{63D4FD50-511C-42DE-A25F-B4672776984E}" srcOrd="0" destOrd="0" presId="urn:microsoft.com/office/officeart/2005/8/layout/hList1"/>
    <dgm:cxn modelId="{A0010D1C-CD5D-44D5-899B-78C546BCED57}" type="presParOf" srcId="{63D4FD50-511C-42DE-A25F-B4672776984E}" destId="{90B0AFB0-111E-43D0-A54C-1B29B57D3EC2}" srcOrd="0" destOrd="0" presId="urn:microsoft.com/office/officeart/2005/8/layout/hList1"/>
    <dgm:cxn modelId="{6E297FF7-7F3B-4ADB-8DE1-D060E4B7323F}" type="presParOf" srcId="{63D4FD50-511C-42DE-A25F-B4672776984E}" destId="{617583EF-EC6B-49BF-BF25-FEEA87D8FC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A24FA2-ECD6-4EC4-9307-E16B47FE3724}" type="doc">
      <dgm:prSet loTypeId="urn:microsoft.com/office/officeart/2005/8/layout/hList1" loCatId="list" qsTypeId="urn:microsoft.com/office/officeart/2005/8/quickstyle/simple2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F9B7621C-380F-43A8-80DC-99DE2AC2237F}">
      <dgm:prSet phldrT="[Text]"/>
      <dgm:spPr/>
      <dgm:t>
        <a:bodyPr/>
        <a:lstStyle/>
        <a:p>
          <a:pPr algn="l"/>
          <a:r>
            <a:rPr lang="en-US"/>
            <a:t>.NET Core 2.1</a:t>
          </a:r>
          <a:endParaRPr lang="en-US" dirty="0"/>
        </a:p>
      </dgm:t>
    </dgm:pt>
    <dgm:pt modelId="{393D37A4-C91F-4DFB-B80E-3DAEB12B31F8}" type="parTrans" cxnId="{299A67D1-1D18-4F94-B5D5-39AEEF8CDEDD}">
      <dgm:prSet/>
      <dgm:spPr/>
      <dgm:t>
        <a:bodyPr/>
        <a:lstStyle/>
        <a:p>
          <a:endParaRPr lang="en-US"/>
        </a:p>
      </dgm:t>
    </dgm:pt>
    <dgm:pt modelId="{4F4C130A-1548-444A-976D-53A3DE533F10}" type="sibTrans" cxnId="{299A67D1-1D18-4F94-B5D5-39AEEF8CDEDD}">
      <dgm:prSet/>
      <dgm:spPr/>
      <dgm:t>
        <a:bodyPr/>
        <a:lstStyle/>
        <a:p>
          <a:endParaRPr lang="en-US"/>
        </a:p>
      </dgm:t>
    </dgm:pt>
    <dgm:pt modelId="{84BDB53B-C663-4255-A850-88E2F26A893B}">
      <dgm:prSet phldrT="[Text]"/>
      <dgm:spPr/>
      <dgm:t>
        <a:bodyPr/>
        <a:lstStyle/>
        <a:p>
          <a:pPr>
            <a:buSzPct val="50000"/>
          </a:pPr>
          <a:r>
            <a:rPr lang="en-US" dirty="0">
              <a:latin typeface="+mj-lt"/>
            </a:rPr>
            <a:t>Global Tools</a:t>
          </a:r>
        </a:p>
      </dgm:t>
    </dgm:pt>
    <dgm:pt modelId="{1EE7EC8C-9AAD-40BF-9F9E-4DB5C9A2971B}" type="parTrans" cxnId="{F199E6BD-477D-43CF-A0C4-6D71F5D3FDA4}">
      <dgm:prSet/>
      <dgm:spPr/>
      <dgm:t>
        <a:bodyPr/>
        <a:lstStyle/>
        <a:p>
          <a:endParaRPr lang="en-US"/>
        </a:p>
      </dgm:t>
    </dgm:pt>
    <dgm:pt modelId="{E6445768-FB7F-4698-95C5-9C56BB964D6B}" type="sibTrans" cxnId="{F199E6BD-477D-43CF-A0C4-6D71F5D3FDA4}">
      <dgm:prSet/>
      <dgm:spPr/>
      <dgm:t>
        <a:bodyPr/>
        <a:lstStyle/>
        <a:p>
          <a:endParaRPr lang="en-US"/>
        </a:p>
      </dgm:t>
    </dgm:pt>
    <dgm:pt modelId="{E6F3A45D-C40D-4AF3-A6D3-17FC3168A1A1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Span&lt;T&gt;</a:t>
          </a:r>
          <a:endParaRPr lang="en-US" dirty="0">
            <a:latin typeface="+mj-lt"/>
          </a:endParaRPr>
        </a:p>
      </dgm:t>
    </dgm:pt>
    <dgm:pt modelId="{98C9EEBC-6864-43FF-B718-24B57C564ABC}" type="parTrans" cxnId="{8CC776B4-33A8-4D48-9FC2-0DA91CEE1AD5}">
      <dgm:prSet/>
      <dgm:spPr/>
      <dgm:t>
        <a:bodyPr/>
        <a:lstStyle/>
        <a:p>
          <a:endParaRPr lang="en-US"/>
        </a:p>
      </dgm:t>
    </dgm:pt>
    <dgm:pt modelId="{27C4EFC2-BC1D-4E0E-A003-D978BB8E0DB3}" type="sibTrans" cxnId="{8CC776B4-33A8-4D48-9FC2-0DA91CEE1AD5}">
      <dgm:prSet/>
      <dgm:spPr/>
      <dgm:t>
        <a:bodyPr/>
        <a:lstStyle/>
        <a:p>
          <a:endParaRPr lang="en-US"/>
        </a:p>
      </dgm:t>
    </dgm:pt>
    <dgm:pt modelId="{0C68ECCB-51FF-48FC-884C-114AE74A2FD2}">
      <dgm:prSet phldrT="[Text]"/>
      <dgm:spPr/>
      <dgm:t>
        <a:bodyPr/>
        <a:lstStyle/>
        <a:p>
          <a:pPr algn="l"/>
          <a:r>
            <a:rPr lang="en-US"/>
            <a:t>.NET Core 2.2</a:t>
          </a:r>
          <a:endParaRPr lang="en-US" dirty="0"/>
        </a:p>
      </dgm:t>
    </dgm:pt>
    <dgm:pt modelId="{F81A97D4-B6EC-4173-B158-D0870BB54D8B}" type="parTrans" cxnId="{1801EACA-D729-468A-A0E5-47FCF0C62E39}">
      <dgm:prSet/>
      <dgm:spPr/>
      <dgm:t>
        <a:bodyPr/>
        <a:lstStyle/>
        <a:p>
          <a:endParaRPr lang="en-US"/>
        </a:p>
      </dgm:t>
    </dgm:pt>
    <dgm:pt modelId="{59098ECE-EA1A-4597-9AC7-0693ADF8D363}" type="sibTrans" cxnId="{1801EACA-D729-468A-A0E5-47FCF0C62E39}">
      <dgm:prSet/>
      <dgm:spPr/>
      <dgm:t>
        <a:bodyPr/>
        <a:lstStyle/>
        <a:p>
          <a:endParaRPr lang="en-US"/>
        </a:p>
      </dgm:t>
    </dgm:pt>
    <dgm:pt modelId="{CC06DF33-DEAF-46FA-B1F0-FE77C423007B}">
      <dgm:prSet phldrT="[Text]"/>
      <dgm:spPr/>
      <dgm:t>
        <a:bodyPr/>
        <a:lstStyle/>
        <a:p>
          <a:pPr>
            <a:buSzPct val="50000"/>
          </a:pPr>
          <a:r>
            <a:rPr lang="en-US" dirty="0">
              <a:latin typeface="+mj-lt"/>
            </a:rPr>
            <a:t>Multi-tier JIT compilation</a:t>
          </a:r>
        </a:p>
      </dgm:t>
    </dgm:pt>
    <dgm:pt modelId="{818769A7-05E9-4FD8-B75E-ABBACE0C001A}" type="parTrans" cxnId="{2FBEEBB0-D333-4C72-AF1C-D6DC998FBBB9}">
      <dgm:prSet/>
      <dgm:spPr/>
      <dgm:t>
        <a:bodyPr/>
        <a:lstStyle/>
        <a:p>
          <a:endParaRPr lang="en-US"/>
        </a:p>
      </dgm:t>
    </dgm:pt>
    <dgm:pt modelId="{00FA61CE-E198-48B4-873D-55B9CB89857B}" type="sibTrans" cxnId="{2FBEEBB0-D333-4C72-AF1C-D6DC998FBBB9}">
      <dgm:prSet/>
      <dgm:spPr/>
      <dgm:t>
        <a:bodyPr/>
        <a:lstStyle/>
        <a:p>
          <a:endParaRPr lang="en-US"/>
        </a:p>
      </dgm:t>
    </dgm:pt>
    <dgm:pt modelId="{ED42D896-B089-44FD-B39C-254945DC936A}">
      <dgm:prSet phldrT="[Text]"/>
      <dgm:spPr/>
      <dgm:t>
        <a:bodyPr/>
        <a:lstStyle/>
        <a:p>
          <a:pPr algn="l"/>
          <a:r>
            <a:rPr lang="en-US"/>
            <a:t>.NET Core 3.0</a:t>
          </a:r>
          <a:endParaRPr lang="en-US" dirty="0"/>
        </a:p>
      </dgm:t>
    </dgm:pt>
    <dgm:pt modelId="{F54BE57A-09B9-4A88-BB75-46F4287A3195}" type="parTrans" cxnId="{6EB52519-CE47-431B-82ED-988F7BF6E7E5}">
      <dgm:prSet/>
      <dgm:spPr/>
      <dgm:t>
        <a:bodyPr/>
        <a:lstStyle/>
        <a:p>
          <a:endParaRPr lang="en-US"/>
        </a:p>
      </dgm:t>
    </dgm:pt>
    <dgm:pt modelId="{E09D1FD1-4D66-41DD-9B54-13F4A6D4609B}" type="sibTrans" cxnId="{6EB52519-CE47-431B-82ED-988F7BF6E7E5}">
      <dgm:prSet/>
      <dgm:spPr/>
      <dgm:t>
        <a:bodyPr/>
        <a:lstStyle/>
        <a:p>
          <a:endParaRPr lang="en-US"/>
        </a:p>
      </dgm:t>
    </dgm:pt>
    <dgm:pt modelId="{8A587452-2C8F-412D-AAE1-3DDEDAAB68DF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WinForms (+High DPI)</a:t>
          </a:r>
          <a:endParaRPr lang="en-US" dirty="0">
            <a:latin typeface="+mj-lt"/>
          </a:endParaRPr>
        </a:p>
      </dgm:t>
    </dgm:pt>
    <dgm:pt modelId="{8D1B0A50-06FE-4E02-99A2-5F29FDE5F563}" type="parTrans" cxnId="{317183B0-A8E4-4624-A219-CC0DFD49B44B}">
      <dgm:prSet/>
      <dgm:spPr/>
      <dgm:t>
        <a:bodyPr/>
        <a:lstStyle/>
        <a:p>
          <a:endParaRPr lang="en-US"/>
        </a:p>
      </dgm:t>
    </dgm:pt>
    <dgm:pt modelId="{6859D983-0EE9-4C79-B70A-0520662F7B86}" type="sibTrans" cxnId="{317183B0-A8E4-4624-A219-CC0DFD49B44B}">
      <dgm:prSet/>
      <dgm:spPr/>
      <dgm:t>
        <a:bodyPr/>
        <a:lstStyle/>
        <a:p>
          <a:endParaRPr lang="en-US"/>
        </a:p>
      </dgm:t>
    </dgm:pt>
    <dgm:pt modelId="{B20AD941-45BF-410B-8BAE-68A18B83EBC9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HttpClient Performance</a:t>
          </a:r>
          <a:endParaRPr lang="en-US" dirty="0">
            <a:latin typeface="+mj-lt"/>
          </a:endParaRPr>
        </a:p>
      </dgm:t>
    </dgm:pt>
    <dgm:pt modelId="{AEC766B7-FE60-405F-B2F1-5B0F3F66CFDB}" type="parTrans" cxnId="{83B742C0-B72F-47B1-94F8-54B0C5FBEB5F}">
      <dgm:prSet/>
      <dgm:spPr/>
      <dgm:t>
        <a:bodyPr/>
        <a:lstStyle/>
        <a:p>
          <a:endParaRPr lang="en-US"/>
        </a:p>
      </dgm:t>
    </dgm:pt>
    <dgm:pt modelId="{979898E5-CC1E-4B7E-BE10-4CD5C5E25D48}" type="sibTrans" cxnId="{83B742C0-B72F-47B1-94F8-54B0C5FBEB5F}">
      <dgm:prSet/>
      <dgm:spPr/>
      <dgm:t>
        <a:bodyPr/>
        <a:lstStyle/>
        <a:p>
          <a:endParaRPr lang="en-US"/>
        </a:p>
      </dgm:t>
    </dgm:pt>
    <dgm:pt modelId="{6E8AB114-4DCC-477C-9EAC-C0BBD7130D3F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Windows Compatibility Pack</a:t>
          </a:r>
          <a:endParaRPr lang="en-US" dirty="0">
            <a:latin typeface="+mj-lt"/>
          </a:endParaRPr>
        </a:p>
      </dgm:t>
    </dgm:pt>
    <dgm:pt modelId="{F432586F-1290-4018-AA5F-4F4292731A2D}" type="parTrans" cxnId="{D97D5EC5-4E67-4326-A067-698B9F3B08F9}">
      <dgm:prSet/>
      <dgm:spPr/>
      <dgm:t>
        <a:bodyPr/>
        <a:lstStyle/>
        <a:p>
          <a:endParaRPr lang="en-US"/>
        </a:p>
      </dgm:t>
    </dgm:pt>
    <dgm:pt modelId="{8AE90886-16AE-46C3-9B6C-4AD4EF485F77}" type="sibTrans" cxnId="{D97D5EC5-4E67-4326-A067-698B9F3B08F9}">
      <dgm:prSet/>
      <dgm:spPr/>
      <dgm:t>
        <a:bodyPr/>
        <a:lstStyle/>
        <a:p>
          <a:endParaRPr lang="en-US"/>
        </a:p>
      </dgm:t>
    </dgm:pt>
    <dgm:pt modelId="{599B4A5C-4651-4A26-873F-6AB197C9D4D9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WPF</a:t>
          </a:r>
          <a:endParaRPr lang="en-US" dirty="0">
            <a:latin typeface="+mj-lt"/>
          </a:endParaRPr>
        </a:p>
      </dgm:t>
    </dgm:pt>
    <dgm:pt modelId="{E4310B54-2AE8-4E33-804A-0F283AC331DA}" type="parTrans" cxnId="{649690AC-1E1A-4C8C-85A2-A72329271571}">
      <dgm:prSet/>
      <dgm:spPr/>
      <dgm:t>
        <a:bodyPr/>
        <a:lstStyle/>
        <a:p>
          <a:endParaRPr lang="en-US"/>
        </a:p>
      </dgm:t>
    </dgm:pt>
    <dgm:pt modelId="{1EEF30F9-8871-4A4D-A43A-93BCB007BEF1}" type="sibTrans" cxnId="{649690AC-1E1A-4C8C-85A2-A72329271571}">
      <dgm:prSet/>
      <dgm:spPr/>
      <dgm:t>
        <a:bodyPr/>
        <a:lstStyle/>
        <a:p>
          <a:endParaRPr lang="en-US"/>
        </a:p>
      </dgm:t>
    </dgm:pt>
    <dgm:pt modelId="{A21C0EB4-A672-426C-982F-51616264336E}">
      <dgm:prSet phldrT="[Text]"/>
      <dgm:spPr/>
      <dgm:t>
        <a:bodyPr/>
        <a:lstStyle/>
        <a:p>
          <a:pPr>
            <a:buSzPct val="50000"/>
          </a:pP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rPr>
            <a:t>SQL Connection token auth</a:t>
          </a:r>
        </a:p>
      </dgm:t>
    </dgm:pt>
    <dgm:pt modelId="{05F09CA4-F502-49EF-980D-C64C702C3F86}" type="parTrans" cxnId="{C8C0D4C1-00B2-472E-B0D0-DC3532FD574E}">
      <dgm:prSet/>
      <dgm:spPr/>
      <dgm:t>
        <a:bodyPr/>
        <a:lstStyle/>
        <a:p>
          <a:endParaRPr lang="en-US"/>
        </a:p>
      </dgm:t>
    </dgm:pt>
    <dgm:pt modelId="{1E24F13F-1255-499F-AA17-A65D7437209E}" type="sibTrans" cxnId="{C8C0D4C1-00B2-472E-B0D0-DC3532FD574E}">
      <dgm:prSet/>
      <dgm:spPr/>
      <dgm:t>
        <a:bodyPr/>
        <a:lstStyle/>
        <a:p>
          <a:endParaRPr lang="en-US"/>
        </a:p>
      </dgm:t>
    </dgm:pt>
    <dgm:pt modelId="{251EE2AE-0B71-4F76-AD1D-4FFA28AA175A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Access to Win10 API’s</a:t>
          </a:r>
          <a:endParaRPr lang="en-US" dirty="0">
            <a:latin typeface="+mj-lt"/>
          </a:endParaRPr>
        </a:p>
      </dgm:t>
    </dgm:pt>
    <dgm:pt modelId="{EFB8237C-6A8C-4F5D-B667-1F6F81D65C91}" type="parTrans" cxnId="{72E93B87-68D5-4D6B-86AB-6557EDA2EC59}">
      <dgm:prSet/>
      <dgm:spPr/>
      <dgm:t>
        <a:bodyPr/>
        <a:lstStyle/>
        <a:p>
          <a:endParaRPr lang="en-US"/>
        </a:p>
      </dgm:t>
    </dgm:pt>
    <dgm:pt modelId="{CFB0E997-4A04-43D1-9D70-BCDCDFA39128}" type="sibTrans" cxnId="{72E93B87-68D5-4D6B-86AB-6557EDA2EC59}">
      <dgm:prSet/>
      <dgm:spPr/>
      <dgm:t>
        <a:bodyPr/>
        <a:lstStyle/>
        <a:p>
          <a:endParaRPr lang="en-US"/>
        </a:p>
      </dgm:t>
    </dgm:pt>
    <dgm:pt modelId="{E428BAC6-D1CC-4CE1-96CC-997905B15566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App Bundler</a:t>
          </a:r>
          <a:endParaRPr lang="en-US" dirty="0">
            <a:latin typeface="+mj-lt"/>
          </a:endParaRPr>
        </a:p>
      </dgm:t>
    </dgm:pt>
    <dgm:pt modelId="{8DD0D635-4650-42C1-96B5-FA6402E383D1}" type="parTrans" cxnId="{BFCD8F3E-66F4-4B12-BE05-AC5FAE91D23C}">
      <dgm:prSet/>
      <dgm:spPr/>
      <dgm:t>
        <a:bodyPr/>
        <a:lstStyle/>
        <a:p>
          <a:endParaRPr lang="en-US"/>
        </a:p>
      </dgm:t>
    </dgm:pt>
    <dgm:pt modelId="{527C4AB5-F544-4ED0-8A54-3255B52EB0DD}" type="sibTrans" cxnId="{BFCD8F3E-66F4-4B12-BE05-AC5FAE91D23C}">
      <dgm:prSet/>
      <dgm:spPr/>
      <dgm:t>
        <a:bodyPr/>
        <a:lstStyle/>
        <a:p>
          <a:endParaRPr lang="en-US"/>
        </a:p>
      </dgm:t>
    </dgm:pt>
    <dgm:pt modelId="{CF5E0E25-DC9C-4CE6-9F81-450DC3B8BF47}" type="pres">
      <dgm:prSet presAssocID="{37A24FA2-ECD6-4EC4-9307-E16B47FE3724}" presName="Name0" presStyleCnt="0">
        <dgm:presLayoutVars>
          <dgm:dir/>
          <dgm:animLvl val="lvl"/>
          <dgm:resizeHandles val="exact"/>
        </dgm:presLayoutVars>
      </dgm:prSet>
      <dgm:spPr/>
    </dgm:pt>
    <dgm:pt modelId="{63D4FD50-511C-42DE-A25F-B4672776984E}" type="pres">
      <dgm:prSet presAssocID="{F9B7621C-380F-43A8-80DC-99DE2AC2237F}" presName="composite" presStyleCnt="0"/>
      <dgm:spPr/>
    </dgm:pt>
    <dgm:pt modelId="{90B0AFB0-111E-43D0-A54C-1B29B57D3EC2}" type="pres">
      <dgm:prSet presAssocID="{F9B7621C-380F-43A8-80DC-99DE2AC2237F}" presName="parTx" presStyleLbl="alignNode1" presStyleIdx="0" presStyleCnt="3" custScaleX="147014">
        <dgm:presLayoutVars>
          <dgm:chMax val="0"/>
          <dgm:chPref val="0"/>
          <dgm:bulletEnabled val="1"/>
        </dgm:presLayoutVars>
      </dgm:prSet>
      <dgm:spPr/>
    </dgm:pt>
    <dgm:pt modelId="{617583EF-EC6B-49BF-BF25-FEEA87D8FC28}" type="pres">
      <dgm:prSet presAssocID="{F9B7621C-380F-43A8-80DC-99DE2AC2237F}" presName="desTx" presStyleLbl="alignAccFollowNode1" presStyleIdx="0" presStyleCnt="3" custScaleX="147002">
        <dgm:presLayoutVars>
          <dgm:bulletEnabled val="1"/>
        </dgm:presLayoutVars>
      </dgm:prSet>
      <dgm:spPr/>
    </dgm:pt>
    <dgm:pt modelId="{9815E3E4-6FD1-4DD5-B847-7771DCD8C199}" type="pres">
      <dgm:prSet presAssocID="{4F4C130A-1548-444A-976D-53A3DE533F10}" presName="space" presStyleCnt="0"/>
      <dgm:spPr/>
    </dgm:pt>
    <dgm:pt modelId="{F55BAB39-D9C0-49C8-BDC8-D4E7D8D4A613}" type="pres">
      <dgm:prSet presAssocID="{0C68ECCB-51FF-48FC-884C-114AE74A2FD2}" presName="composite" presStyleCnt="0"/>
      <dgm:spPr/>
    </dgm:pt>
    <dgm:pt modelId="{2C404B7B-434C-40C8-87E1-9FB116816341}" type="pres">
      <dgm:prSet presAssocID="{0C68ECCB-51FF-48FC-884C-114AE74A2FD2}" presName="parTx" presStyleLbl="alignNode1" presStyleIdx="1" presStyleCnt="3" custScaleX="132865">
        <dgm:presLayoutVars>
          <dgm:chMax val="0"/>
          <dgm:chPref val="0"/>
          <dgm:bulletEnabled val="1"/>
        </dgm:presLayoutVars>
      </dgm:prSet>
      <dgm:spPr/>
    </dgm:pt>
    <dgm:pt modelId="{02F21620-F9EC-4D5D-9B83-E88F3FA275D6}" type="pres">
      <dgm:prSet presAssocID="{0C68ECCB-51FF-48FC-884C-114AE74A2FD2}" presName="desTx" presStyleLbl="alignAccFollowNode1" presStyleIdx="1" presStyleCnt="3" custScaleX="133105">
        <dgm:presLayoutVars>
          <dgm:bulletEnabled val="1"/>
        </dgm:presLayoutVars>
      </dgm:prSet>
      <dgm:spPr/>
    </dgm:pt>
    <dgm:pt modelId="{B700C546-992C-4421-8F9E-DA8F54DF5AFD}" type="pres">
      <dgm:prSet presAssocID="{59098ECE-EA1A-4597-9AC7-0693ADF8D363}" presName="space" presStyleCnt="0"/>
      <dgm:spPr/>
    </dgm:pt>
    <dgm:pt modelId="{B4225B4B-003B-4769-9ED8-5618FCE56540}" type="pres">
      <dgm:prSet presAssocID="{ED42D896-B089-44FD-B39C-254945DC936A}" presName="composite" presStyleCnt="0"/>
      <dgm:spPr/>
    </dgm:pt>
    <dgm:pt modelId="{97FDA5CC-ADCF-4806-809A-9BAD3B677B99}" type="pres">
      <dgm:prSet presAssocID="{ED42D896-B089-44FD-B39C-254945DC936A}" presName="parTx" presStyleLbl="alignNode1" presStyleIdx="2" presStyleCnt="3" custScaleX="140066">
        <dgm:presLayoutVars>
          <dgm:chMax val="0"/>
          <dgm:chPref val="0"/>
          <dgm:bulletEnabled val="1"/>
        </dgm:presLayoutVars>
      </dgm:prSet>
      <dgm:spPr/>
    </dgm:pt>
    <dgm:pt modelId="{7CCD33CE-3D54-43AE-8E8E-E0054AEE281B}" type="pres">
      <dgm:prSet presAssocID="{ED42D896-B089-44FD-B39C-254945DC936A}" presName="desTx" presStyleLbl="alignAccFollowNode1" presStyleIdx="2" presStyleCnt="3" custScaleX="139896">
        <dgm:presLayoutVars>
          <dgm:bulletEnabled val="1"/>
        </dgm:presLayoutVars>
      </dgm:prSet>
      <dgm:spPr/>
    </dgm:pt>
  </dgm:ptLst>
  <dgm:cxnLst>
    <dgm:cxn modelId="{A7ACB40F-E65B-4DC5-AB20-AADA771AA0BA}" type="presOf" srcId="{84BDB53B-C663-4255-A850-88E2F26A893B}" destId="{617583EF-EC6B-49BF-BF25-FEEA87D8FC28}" srcOrd="0" destOrd="0" presId="urn:microsoft.com/office/officeart/2005/8/layout/hList1"/>
    <dgm:cxn modelId="{C447BE0F-F08E-49DF-BDB0-AA5545E331CA}" type="presOf" srcId="{F9B7621C-380F-43A8-80DC-99DE2AC2237F}" destId="{90B0AFB0-111E-43D0-A54C-1B29B57D3EC2}" srcOrd="0" destOrd="0" presId="urn:microsoft.com/office/officeart/2005/8/layout/hList1"/>
    <dgm:cxn modelId="{6EB52519-CE47-431B-82ED-988F7BF6E7E5}" srcId="{37A24FA2-ECD6-4EC4-9307-E16B47FE3724}" destId="{ED42D896-B089-44FD-B39C-254945DC936A}" srcOrd="2" destOrd="0" parTransId="{F54BE57A-09B9-4A88-BB75-46F4287A3195}" sibTransId="{E09D1FD1-4D66-41DD-9B54-13F4A6D4609B}"/>
    <dgm:cxn modelId="{E8A59F28-E144-4653-88F4-019FA5B4355D}" type="presOf" srcId="{599B4A5C-4651-4A26-873F-6AB197C9D4D9}" destId="{7CCD33CE-3D54-43AE-8E8E-E0054AEE281B}" srcOrd="0" destOrd="1" presId="urn:microsoft.com/office/officeart/2005/8/layout/hList1"/>
    <dgm:cxn modelId="{BFCD8F3E-66F4-4B12-BE05-AC5FAE91D23C}" srcId="{ED42D896-B089-44FD-B39C-254945DC936A}" destId="{E428BAC6-D1CC-4CE1-96CC-997905B15566}" srcOrd="3" destOrd="0" parTransId="{8DD0D635-4650-42C1-96B5-FA6402E383D1}" sibTransId="{527C4AB5-F544-4ED0-8A54-3255B52EB0DD}"/>
    <dgm:cxn modelId="{945A955F-B449-437E-944F-3BA7607EFE0F}" type="presOf" srcId="{6E8AB114-4DCC-477C-9EAC-C0BBD7130D3F}" destId="{617583EF-EC6B-49BF-BF25-FEEA87D8FC28}" srcOrd="0" destOrd="3" presId="urn:microsoft.com/office/officeart/2005/8/layout/hList1"/>
    <dgm:cxn modelId="{B0E6524B-C35F-4239-951E-4DFB381AC24D}" type="presOf" srcId="{E428BAC6-D1CC-4CE1-96CC-997905B15566}" destId="{7CCD33CE-3D54-43AE-8E8E-E0054AEE281B}" srcOrd="0" destOrd="3" presId="urn:microsoft.com/office/officeart/2005/8/layout/hList1"/>
    <dgm:cxn modelId="{72E93B87-68D5-4D6B-86AB-6557EDA2EC59}" srcId="{ED42D896-B089-44FD-B39C-254945DC936A}" destId="{251EE2AE-0B71-4F76-AD1D-4FFA28AA175A}" srcOrd="2" destOrd="0" parTransId="{EFB8237C-6A8C-4F5D-B667-1F6F81D65C91}" sibTransId="{CFB0E997-4A04-43D1-9D70-BCDCDFA39128}"/>
    <dgm:cxn modelId="{1680D289-D5FF-4737-91C5-01C26E0FD8CC}" type="presOf" srcId="{8A587452-2C8F-412D-AAE1-3DDEDAAB68DF}" destId="{7CCD33CE-3D54-43AE-8E8E-E0054AEE281B}" srcOrd="0" destOrd="0" presId="urn:microsoft.com/office/officeart/2005/8/layout/hList1"/>
    <dgm:cxn modelId="{D31ECA8B-23A3-42B8-910F-B75E7CB8D900}" type="presOf" srcId="{251EE2AE-0B71-4F76-AD1D-4FFA28AA175A}" destId="{7CCD33CE-3D54-43AE-8E8E-E0054AEE281B}" srcOrd="0" destOrd="2" presId="urn:microsoft.com/office/officeart/2005/8/layout/hList1"/>
    <dgm:cxn modelId="{416DB995-67D3-4D42-B93A-1672C90B6CA5}" type="presOf" srcId="{0C68ECCB-51FF-48FC-884C-114AE74A2FD2}" destId="{2C404B7B-434C-40C8-87E1-9FB116816341}" srcOrd="0" destOrd="0" presId="urn:microsoft.com/office/officeart/2005/8/layout/hList1"/>
    <dgm:cxn modelId="{B716E798-BD3D-4E23-ACBF-425EB22EE7D5}" type="presOf" srcId="{37A24FA2-ECD6-4EC4-9307-E16B47FE3724}" destId="{CF5E0E25-DC9C-4CE6-9F81-450DC3B8BF47}" srcOrd="0" destOrd="0" presId="urn:microsoft.com/office/officeart/2005/8/layout/hList1"/>
    <dgm:cxn modelId="{AAC12DA7-6312-42B5-9165-98E3CE6F6AF9}" type="presOf" srcId="{CC06DF33-DEAF-46FA-B1F0-FE77C423007B}" destId="{02F21620-F9EC-4D5D-9B83-E88F3FA275D6}" srcOrd="0" destOrd="0" presId="urn:microsoft.com/office/officeart/2005/8/layout/hList1"/>
    <dgm:cxn modelId="{649690AC-1E1A-4C8C-85A2-A72329271571}" srcId="{ED42D896-B089-44FD-B39C-254945DC936A}" destId="{599B4A5C-4651-4A26-873F-6AB197C9D4D9}" srcOrd="1" destOrd="0" parTransId="{E4310B54-2AE8-4E33-804A-0F283AC331DA}" sibTransId="{1EEF30F9-8871-4A4D-A43A-93BCB007BEF1}"/>
    <dgm:cxn modelId="{47EE76AE-4152-48B7-AFA2-10695857E664}" type="presOf" srcId="{ED42D896-B089-44FD-B39C-254945DC936A}" destId="{97FDA5CC-ADCF-4806-809A-9BAD3B677B99}" srcOrd="0" destOrd="0" presId="urn:microsoft.com/office/officeart/2005/8/layout/hList1"/>
    <dgm:cxn modelId="{317183B0-A8E4-4624-A219-CC0DFD49B44B}" srcId="{ED42D896-B089-44FD-B39C-254945DC936A}" destId="{8A587452-2C8F-412D-AAE1-3DDEDAAB68DF}" srcOrd="0" destOrd="0" parTransId="{8D1B0A50-06FE-4E02-99A2-5F29FDE5F563}" sibTransId="{6859D983-0EE9-4C79-B70A-0520662F7B86}"/>
    <dgm:cxn modelId="{2FBEEBB0-D333-4C72-AF1C-D6DC998FBBB9}" srcId="{0C68ECCB-51FF-48FC-884C-114AE74A2FD2}" destId="{CC06DF33-DEAF-46FA-B1F0-FE77C423007B}" srcOrd="0" destOrd="0" parTransId="{818769A7-05E9-4FD8-B75E-ABBACE0C001A}" sibTransId="{00FA61CE-E198-48B4-873D-55B9CB89857B}"/>
    <dgm:cxn modelId="{8CC776B4-33A8-4D48-9FC2-0DA91CEE1AD5}" srcId="{F9B7621C-380F-43A8-80DC-99DE2AC2237F}" destId="{E6F3A45D-C40D-4AF3-A6D3-17FC3168A1A1}" srcOrd="1" destOrd="0" parTransId="{98C9EEBC-6864-43FF-B718-24B57C564ABC}" sibTransId="{27C4EFC2-BC1D-4E0E-A003-D978BB8E0DB3}"/>
    <dgm:cxn modelId="{F199E6BD-477D-43CF-A0C4-6D71F5D3FDA4}" srcId="{F9B7621C-380F-43A8-80DC-99DE2AC2237F}" destId="{84BDB53B-C663-4255-A850-88E2F26A893B}" srcOrd="0" destOrd="0" parTransId="{1EE7EC8C-9AAD-40BF-9F9E-4DB5C9A2971B}" sibTransId="{E6445768-FB7F-4698-95C5-9C56BB964D6B}"/>
    <dgm:cxn modelId="{83B742C0-B72F-47B1-94F8-54B0C5FBEB5F}" srcId="{F9B7621C-380F-43A8-80DC-99DE2AC2237F}" destId="{B20AD941-45BF-410B-8BAE-68A18B83EBC9}" srcOrd="2" destOrd="0" parTransId="{AEC766B7-FE60-405F-B2F1-5B0F3F66CFDB}" sibTransId="{979898E5-CC1E-4B7E-BE10-4CD5C5E25D48}"/>
    <dgm:cxn modelId="{5E019EC1-0B7A-4DD0-B367-42F2BEB42B6D}" type="presOf" srcId="{A21C0EB4-A672-426C-982F-51616264336E}" destId="{02F21620-F9EC-4D5D-9B83-E88F3FA275D6}" srcOrd="0" destOrd="1" presId="urn:microsoft.com/office/officeart/2005/8/layout/hList1"/>
    <dgm:cxn modelId="{C8C0D4C1-00B2-472E-B0D0-DC3532FD574E}" srcId="{0C68ECCB-51FF-48FC-884C-114AE74A2FD2}" destId="{A21C0EB4-A672-426C-982F-51616264336E}" srcOrd="1" destOrd="0" parTransId="{05F09CA4-F502-49EF-980D-C64C702C3F86}" sibTransId="{1E24F13F-1255-499F-AA17-A65D7437209E}"/>
    <dgm:cxn modelId="{D97D5EC5-4E67-4326-A067-698B9F3B08F9}" srcId="{F9B7621C-380F-43A8-80DC-99DE2AC2237F}" destId="{6E8AB114-4DCC-477C-9EAC-C0BBD7130D3F}" srcOrd="3" destOrd="0" parTransId="{F432586F-1290-4018-AA5F-4F4292731A2D}" sibTransId="{8AE90886-16AE-46C3-9B6C-4AD4EF485F77}"/>
    <dgm:cxn modelId="{E482F4C5-BD08-4E2E-9BE9-3495EDAF7CE6}" type="presOf" srcId="{E6F3A45D-C40D-4AF3-A6D3-17FC3168A1A1}" destId="{617583EF-EC6B-49BF-BF25-FEEA87D8FC28}" srcOrd="0" destOrd="1" presId="urn:microsoft.com/office/officeart/2005/8/layout/hList1"/>
    <dgm:cxn modelId="{1801EACA-D729-468A-A0E5-47FCF0C62E39}" srcId="{37A24FA2-ECD6-4EC4-9307-E16B47FE3724}" destId="{0C68ECCB-51FF-48FC-884C-114AE74A2FD2}" srcOrd="1" destOrd="0" parTransId="{F81A97D4-B6EC-4173-B158-D0870BB54D8B}" sibTransId="{59098ECE-EA1A-4597-9AC7-0693ADF8D363}"/>
    <dgm:cxn modelId="{299A67D1-1D18-4F94-B5D5-39AEEF8CDEDD}" srcId="{37A24FA2-ECD6-4EC4-9307-E16B47FE3724}" destId="{F9B7621C-380F-43A8-80DC-99DE2AC2237F}" srcOrd="0" destOrd="0" parTransId="{393D37A4-C91F-4DFB-B80E-3DAEB12B31F8}" sibTransId="{4F4C130A-1548-444A-976D-53A3DE533F10}"/>
    <dgm:cxn modelId="{7A0495F8-8DB5-4721-AF95-28872E8EAFC2}" type="presOf" srcId="{B20AD941-45BF-410B-8BAE-68A18B83EBC9}" destId="{617583EF-EC6B-49BF-BF25-FEEA87D8FC28}" srcOrd="0" destOrd="2" presId="urn:microsoft.com/office/officeart/2005/8/layout/hList1"/>
    <dgm:cxn modelId="{B230938A-B889-4CE6-99D8-DA706BF9195F}" type="presParOf" srcId="{CF5E0E25-DC9C-4CE6-9F81-450DC3B8BF47}" destId="{63D4FD50-511C-42DE-A25F-B4672776984E}" srcOrd="0" destOrd="0" presId="urn:microsoft.com/office/officeart/2005/8/layout/hList1"/>
    <dgm:cxn modelId="{A0010D1C-CD5D-44D5-899B-78C546BCED57}" type="presParOf" srcId="{63D4FD50-511C-42DE-A25F-B4672776984E}" destId="{90B0AFB0-111E-43D0-A54C-1B29B57D3EC2}" srcOrd="0" destOrd="0" presId="urn:microsoft.com/office/officeart/2005/8/layout/hList1"/>
    <dgm:cxn modelId="{6E297FF7-7F3B-4ADB-8DE1-D060E4B7323F}" type="presParOf" srcId="{63D4FD50-511C-42DE-A25F-B4672776984E}" destId="{617583EF-EC6B-49BF-BF25-FEEA87D8FC28}" srcOrd="1" destOrd="0" presId="urn:microsoft.com/office/officeart/2005/8/layout/hList1"/>
    <dgm:cxn modelId="{AA0E2766-06DA-45C0-BBB7-AAE4B053EAB5}" type="presParOf" srcId="{CF5E0E25-DC9C-4CE6-9F81-450DC3B8BF47}" destId="{9815E3E4-6FD1-4DD5-B847-7771DCD8C199}" srcOrd="1" destOrd="0" presId="urn:microsoft.com/office/officeart/2005/8/layout/hList1"/>
    <dgm:cxn modelId="{5FA4B1B3-4987-4165-B1AF-CEB6FBBFA751}" type="presParOf" srcId="{CF5E0E25-DC9C-4CE6-9F81-450DC3B8BF47}" destId="{F55BAB39-D9C0-49C8-BDC8-D4E7D8D4A613}" srcOrd="2" destOrd="0" presId="urn:microsoft.com/office/officeart/2005/8/layout/hList1"/>
    <dgm:cxn modelId="{41667780-E3FD-4786-8759-1E020CBE6A58}" type="presParOf" srcId="{F55BAB39-D9C0-49C8-BDC8-D4E7D8D4A613}" destId="{2C404B7B-434C-40C8-87E1-9FB116816341}" srcOrd="0" destOrd="0" presId="urn:microsoft.com/office/officeart/2005/8/layout/hList1"/>
    <dgm:cxn modelId="{997A2EB1-A2AD-47B7-B27D-04B91167099F}" type="presParOf" srcId="{F55BAB39-D9C0-49C8-BDC8-D4E7D8D4A613}" destId="{02F21620-F9EC-4D5D-9B83-E88F3FA275D6}" srcOrd="1" destOrd="0" presId="urn:microsoft.com/office/officeart/2005/8/layout/hList1"/>
    <dgm:cxn modelId="{61ADE81D-B43C-42AC-B2DE-A2CDC9CEED2D}" type="presParOf" srcId="{CF5E0E25-DC9C-4CE6-9F81-450DC3B8BF47}" destId="{B700C546-992C-4421-8F9E-DA8F54DF5AFD}" srcOrd="3" destOrd="0" presId="urn:microsoft.com/office/officeart/2005/8/layout/hList1"/>
    <dgm:cxn modelId="{CC223926-D080-4814-9BE0-E5A4A8EA9806}" type="presParOf" srcId="{CF5E0E25-DC9C-4CE6-9F81-450DC3B8BF47}" destId="{B4225B4B-003B-4769-9ED8-5618FCE56540}" srcOrd="4" destOrd="0" presId="urn:microsoft.com/office/officeart/2005/8/layout/hList1"/>
    <dgm:cxn modelId="{E289DD47-EAB9-4C7C-9036-B06F4A1D9D03}" type="presParOf" srcId="{B4225B4B-003B-4769-9ED8-5618FCE56540}" destId="{97FDA5CC-ADCF-4806-809A-9BAD3B677B99}" srcOrd="0" destOrd="0" presId="urn:microsoft.com/office/officeart/2005/8/layout/hList1"/>
    <dgm:cxn modelId="{42EAC8F5-179C-40B2-A24B-BD4F5329342C}" type="presParOf" srcId="{B4225B4B-003B-4769-9ED8-5618FCE56540}" destId="{7CCD33CE-3D54-43AE-8E8E-E0054AEE28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A24FA2-ECD6-4EC4-9307-E16B47FE3724}" type="doc">
      <dgm:prSet loTypeId="urn:microsoft.com/office/officeart/2005/8/layout/hList1" loCatId="list" qsTypeId="urn:microsoft.com/office/officeart/2005/8/quickstyle/simple2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F9B7621C-380F-43A8-80DC-99DE2AC2237F}">
      <dgm:prSet phldrT="[Text]"/>
      <dgm:spPr/>
      <dgm:t>
        <a:bodyPr/>
        <a:lstStyle/>
        <a:p>
          <a:pPr algn="l"/>
          <a:r>
            <a:rPr lang="en-US"/>
            <a:t>.NET Core 2.1</a:t>
          </a:r>
          <a:endParaRPr lang="en-US" dirty="0"/>
        </a:p>
      </dgm:t>
    </dgm:pt>
    <dgm:pt modelId="{393D37A4-C91F-4DFB-B80E-3DAEB12B31F8}" type="parTrans" cxnId="{299A67D1-1D18-4F94-B5D5-39AEEF8CDEDD}">
      <dgm:prSet/>
      <dgm:spPr/>
      <dgm:t>
        <a:bodyPr/>
        <a:lstStyle/>
        <a:p>
          <a:endParaRPr lang="en-US"/>
        </a:p>
      </dgm:t>
    </dgm:pt>
    <dgm:pt modelId="{4F4C130A-1548-444A-976D-53A3DE533F10}" type="sibTrans" cxnId="{299A67D1-1D18-4F94-B5D5-39AEEF8CDEDD}">
      <dgm:prSet/>
      <dgm:spPr/>
      <dgm:t>
        <a:bodyPr/>
        <a:lstStyle/>
        <a:p>
          <a:endParaRPr lang="en-US"/>
        </a:p>
      </dgm:t>
    </dgm:pt>
    <dgm:pt modelId="{84BDB53B-C663-4255-A850-88E2F26A893B}">
      <dgm:prSet phldrT="[Text]"/>
      <dgm:spPr/>
      <dgm:t>
        <a:bodyPr/>
        <a:lstStyle/>
        <a:p>
          <a:pPr>
            <a:buSzPct val="50000"/>
          </a:pPr>
          <a:r>
            <a:rPr lang="en-US" dirty="0">
              <a:latin typeface="+mj-lt"/>
            </a:rPr>
            <a:t>Global Tools</a:t>
          </a:r>
        </a:p>
      </dgm:t>
    </dgm:pt>
    <dgm:pt modelId="{1EE7EC8C-9AAD-40BF-9F9E-4DB5C9A2971B}" type="parTrans" cxnId="{F199E6BD-477D-43CF-A0C4-6D71F5D3FDA4}">
      <dgm:prSet/>
      <dgm:spPr/>
      <dgm:t>
        <a:bodyPr/>
        <a:lstStyle/>
        <a:p>
          <a:endParaRPr lang="en-US"/>
        </a:p>
      </dgm:t>
    </dgm:pt>
    <dgm:pt modelId="{E6445768-FB7F-4698-95C5-9C56BB964D6B}" type="sibTrans" cxnId="{F199E6BD-477D-43CF-A0C4-6D71F5D3FDA4}">
      <dgm:prSet/>
      <dgm:spPr/>
      <dgm:t>
        <a:bodyPr/>
        <a:lstStyle/>
        <a:p>
          <a:endParaRPr lang="en-US"/>
        </a:p>
      </dgm:t>
    </dgm:pt>
    <dgm:pt modelId="{E6F3A45D-C40D-4AF3-A6D3-17FC3168A1A1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Span&lt;T&gt;</a:t>
          </a:r>
          <a:endParaRPr lang="en-US" dirty="0">
            <a:latin typeface="+mj-lt"/>
          </a:endParaRPr>
        </a:p>
      </dgm:t>
    </dgm:pt>
    <dgm:pt modelId="{98C9EEBC-6864-43FF-B718-24B57C564ABC}" type="parTrans" cxnId="{8CC776B4-33A8-4D48-9FC2-0DA91CEE1AD5}">
      <dgm:prSet/>
      <dgm:spPr/>
      <dgm:t>
        <a:bodyPr/>
        <a:lstStyle/>
        <a:p>
          <a:endParaRPr lang="en-US"/>
        </a:p>
      </dgm:t>
    </dgm:pt>
    <dgm:pt modelId="{27C4EFC2-BC1D-4E0E-A003-D978BB8E0DB3}" type="sibTrans" cxnId="{8CC776B4-33A8-4D48-9FC2-0DA91CEE1AD5}">
      <dgm:prSet/>
      <dgm:spPr/>
      <dgm:t>
        <a:bodyPr/>
        <a:lstStyle/>
        <a:p>
          <a:endParaRPr lang="en-US"/>
        </a:p>
      </dgm:t>
    </dgm:pt>
    <dgm:pt modelId="{0C68ECCB-51FF-48FC-884C-114AE74A2FD2}">
      <dgm:prSet phldrT="[Text]"/>
      <dgm:spPr/>
      <dgm:t>
        <a:bodyPr/>
        <a:lstStyle/>
        <a:p>
          <a:pPr algn="l"/>
          <a:r>
            <a:rPr lang="en-US"/>
            <a:t>.NET Core 2.2</a:t>
          </a:r>
          <a:endParaRPr lang="en-US" dirty="0"/>
        </a:p>
      </dgm:t>
    </dgm:pt>
    <dgm:pt modelId="{F81A97D4-B6EC-4173-B158-D0870BB54D8B}" type="parTrans" cxnId="{1801EACA-D729-468A-A0E5-47FCF0C62E39}">
      <dgm:prSet/>
      <dgm:spPr/>
      <dgm:t>
        <a:bodyPr/>
        <a:lstStyle/>
        <a:p>
          <a:endParaRPr lang="en-US"/>
        </a:p>
      </dgm:t>
    </dgm:pt>
    <dgm:pt modelId="{59098ECE-EA1A-4597-9AC7-0693ADF8D363}" type="sibTrans" cxnId="{1801EACA-D729-468A-A0E5-47FCF0C62E39}">
      <dgm:prSet/>
      <dgm:spPr/>
      <dgm:t>
        <a:bodyPr/>
        <a:lstStyle/>
        <a:p>
          <a:endParaRPr lang="en-US"/>
        </a:p>
      </dgm:t>
    </dgm:pt>
    <dgm:pt modelId="{CC06DF33-DEAF-46FA-B1F0-FE77C423007B}">
      <dgm:prSet phldrT="[Text]"/>
      <dgm:spPr/>
      <dgm:t>
        <a:bodyPr/>
        <a:lstStyle/>
        <a:p>
          <a:pPr>
            <a:buSzPct val="50000"/>
          </a:pPr>
          <a:r>
            <a:rPr lang="en-US" dirty="0">
              <a:latin typeface="+mj-lt"/>
            </a:rPr>
            <a:t>Multi-tier JIT compilation</a:t>
          </a:r>
        </a:p>
      </dgm:t>
    </dgm:pt>
    <dgm:pt modelId="{818769A7-05E9-4FD8-B75E-ABBACE0C001A}" type="parTrans" cxnId="{2FBEEBB0-D333-4C72-AF1C-D6DC998FBBB9}">
      <dgm:prSet/>
      <dgm:spPr/>
      <dgm:t>
        <a:bodyPr/>
        <a:lstStyle/>
        <a:p>
          <a:endParaRPr lang="en-US"/>
        </a:p>
      </dgm:t>
    </dgm:pt>
    <dgm:pt modelId="{00FA61CE-E198-48B4-873D-55B9CB89857B}" type="sibTrans" cxnId="{2FBEEBB0-D333-4C72-AF1C-D6DC998FBBB9}">
      <dgm:prSet/>
      <dgm:spPr/>
      <dgm:t>
        <a:bodyPr/>
        <a:lstStyle/>
        <a:p>
          <a:endParaRPr lang="en-US"/>
        </a:p>
      </dgm:t>
    </dgm:pt>
    <dgm:pt modelId="{ED42D896-B089-44FD-B39C-254945DC936A}">
      <dgm:prSet phldrT="[Text]"/>
      <dgm:spPr/>
      <dgm:t>
        <a:bodyPr/>
        <a:lstStyle/>
        <a:p>
          <a:pPr algn="l"/>
          <a:r>
            <a:rPr lang="en-US"/>
            <a:t>.NET Core 3.0</a:t>
          </a:r>
          <a:endParaRPr lang="en-US" dirty="0"/>
        </a:p>
      </dgm:t>
    </dgm:pt>
    <dgm:pt modelId="{F54BE57A-09B9-4A88-BB75-46F4287A3195}" type="parTrans" cxnId="{6EB52519-CE47-431B-82ED-988F7BF6E7E5}">
      <dgm:prSet/>
      <dgm:spPr/>
      <dgm:t>
        <a:bodyPr/>
        <a:lstStyle/>
        <a:p>
          <a:endParaRPr lang="en-US"/>
        </a:p>
      </dgm:t>
    </dgm:pt>
    <dgm:pt modelId="{E09D1FD1-4D66-41DD-9B54-13F4A6D4609B}" type="sibTrans" cxnId="{6EB52519-CE47-431B-82ED-988F7BF6E7E5}">
      <dgm:prSet/>
      <dgm:spPr/>
      <dgm:t>
        <a:bodyPr/>
        <a:lstStyle/>
        <a:p>
          <a:endParaRPr lang="en-US"/>
        </a:p>
      </dgm:t>
    </dgm:pt>
    <dgm:pt modelId="{8A587452-2C8F-412D-AAE1-3DDEDAAB68DF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WinForms (+High DPI)</a:t>
          </a:r>
          <a:endParaRPr lang="en-US" dirty="0">
            <a:latin typeface="+mj-lt"/>
          </a:endParaRPr>
        </a:p>
      </dgm:t>
    </dgm:pt>
    <dgm:pt modelId="{8D1B0A50-06FE-4E02-99A2-5F29FDE5F563}" type="parTrans" cxnId="{317183B0-A8E4-4624-A219-CC0DFD49B44B}">
      <dgm:prSet/>
      <dgm:spPr/>
      <dgm:t>
        <a:bodyPr/>
        <a:lstStyle/>
        <a:p>
          <a:endParaRPr lang="en-US"/>
        </a:p>
      </dgm:t>
    </dgm:pt>
    <dgm:pt modelId="{6859D983-0EE9-4C79-B70A-0520662F7B86}" type="sibTrans" cxnId="{317183B0-A8E4-4624-A219-CC0DFD49B44B}">
      <dgm:prSet/>
      <dgm:spPr/>
      <dgm:t>
        <a:bodyPr/>
        <a:lstStyle/>
        <a:p>
          <a:endParaRPr lang="en-US"/>
        </a:p>
      </dgm:t>
    </dgm:pt>
    <dgm:pt modelId="{B20AD941-45BF-410B-8BAE-68A18B83EBC9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HttpClient Performance</a:t>
          </a:r>
          <a:endParaRPr lang="en-US" dirty="0">
            <a:latin typeface="+mj-lt"/>
          </a:endParaRPr>
        </a:p>
      </dgm:t>
    </dgm:pt>
    <dgm:pt modelId="{AEC766B7-FE60-405F-B2F1-5B0F3F66CFDB}" type="parTrans" cxnId="{83B742C0-B72F-47B1-94F8-54B0C5FBEB5F}">
      <dgm:prSet/>
      <dgm:spPr/>
      <dgm:t>
        <a:bodyPr/>
        <a:lstStyle/>
        <a:p>
          <a:endParaRPr lang="en-US"/>
        </a:p>
      </dgm:t>
    </dgm:pt>
    <dgm:pt modelId="{979898E5-CC1E-4B7E-BE10-4CD5C5E25D48}" type="sibTrans" cxnId="{83B742C0-B72F-47B1-94F8-54B0C5FBEB5F}">
      <dgm:prSet/>
      <dgm:spPr/>
      <dgm:t>
        <a:bodyPr/>
        <a:lstStyle/>
        <a:p>
          <a:endParaRPr lang="en-US"/>
        </a:p>
      </dgm:t>
    </dgm:pt>
    <dgm:pt modelId="{6E8AB114-4DCC-477C-9EAC-C0BBD7130D3F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Windows Compatibility Pack</a:t>
          </a:r>
          <a:endParaRPr lang="en-US" dirty="0">
            <a:latin typeface="+mj-lt"/>
          </a:endParaRPr>
        </a:p>
      </dgm:t>
    </dgm:pt>
    <dgm:pt modelId="{F432586F-1290-4018-AA5F-4F4292731A2D}" type="parTrans" cxnId="{D97D5EC5-4E67-4326-A067-698B9F3B08F9}">
      <dgm:prSet/>
      <dgm:spPr/>
      <dgm:t>
        <a:bodyPr/>
        <a:lstStyle/>
        <a:p>
          <a:endParaRPr lang="en-US"/>
        </a:p>
      </dgm:t>
    </dgm:pt>
    <dgm:pt modelId="{8AE90886-16AE-46C3-9B6C-4AD4EF485F77}" type="sibTrans" cxnId="{D97D5EC5-4E67-4326-A067-698B9F3B08F9}">
      <dgm:prSet/>
      <dgm:spPr/>
      <dgm:t>
        <a:bodyPr/>
        <a:lstStyle/>
        <a:p>
          <a:endParaRPr lang="en-US"/>
        </a:p>
      </dgm:t>
    </dgm:pt>
    <dgm:pt modelId="{599B4A5C-4651-4A26-873F-6AB197C9D4D9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WPF</a:t>
          </a:r>
          <a:endParaRPr lang="en-US" dirty="0">
            <a:latin typeface="+mj-lt"/>
          </a:endParaRPr>
        </a:p>
      </dgm:t>
    </dgm:pt>
    <dgm:pt modelId="{E4310B54-2AE8-4E33-804A-0F283AC331DA}" type="parTrans" cxnId="{649690AC-1E1A-4C8C-85A2-A72329271571}">
      <dgm:prSet/>
      <dgm:spPr/>
      <dgm:t>
        <a:bodyPr/>
        <a:lstStyle/>
        <a:p>
          <a:endParaRPr lang="en-US"/>
        </a:p>
      </dgm:t>
    </dgm:pt>
    <dgm:pt modelId="{1EEF30F9-8871-4A4D-A43A-93BCB007BEF1}" type="sibTrans" cxnId="{649690AC-1E1A-4C8C-85A2-A72329271571}">
      <dgm:prSet/>
      <dgm:spPr/>
      <dgm:t>
        <a:bodyPr/>
        <a:lstStyle/>
        <a:p>
          <a:endParaRPr lang="en-US"/>
        </a:p>
      </dgm:t>
    </dgm:pt>
    <dgm:pt modelId="{A21C0EB4-A672-426C-982F-51616264336E}">
      <dgm:prSet phldrT="[Text]"/>
      <dgm:spPr/>
      <dgm:t>
        <a:bodyPr/>
        <a:lstStyle/>
        <a:p>
          <a:pPr>
            <a:buSzPct val="50000"/>
          </a:pP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rPr>
            <a:t>SQL Connection token auth</a:t>
          </a:r>
        </a:p>
      </dgm:t>
    </dgm:pt>
    <dgm:pt modelId="{05F09CA4-F502-49EF-980D-C64C702C3F86}" type="parTrans" cxnId="{C8C0D4C1-00B2-472E-B0D0-DC3532FD574E}">
      <dgm:prSet/>
      <dgm:spPr/>
      <dgm:t>
        <a:bodyPr/>
        <a:lstStyle/>
        <a:p>
          <a:endParaRPr lang="en-US"/>
        </a:p>
      </dgm:t>
    </dgm:pt>
    <dgm:pt modelId="{1E24F13F-1255-499F-AA17-A65D7437209E}" type="sibTrans" cxnId="{C8C0D4C1-00B2-472E-B0D0-DC3532FD574E}">
      <dgm:prSet/>
      <dgm:spPr/>
      <dgm:t>
        <a:bodyPr/>
        <a:lstStyle/>
        <a:p>
          <a:endParaRPr lang="en-US"/>
        </a:p>
      </dgm:t>
    </dgm:pt>
    <dgm:pt modelId="{251EE2AE-0B71-4F76-AD1D-4FFA28AA175A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Access to Win10 API’s</a:t>
          </a:r>
          <a:endParaRPr lang="en-US" dirty="0">
            <a:latin typeface="+mj-lt"/>
          </a:endParaRPr>
        </a:p>
      </dgm:t>
    </dgm:pt>
    <dgm:pt modelId="{EFB8237C-6A8C-4F5D-B667-1F6F81D65C91}" type="parTrans" cxnId="{72E93B87-68D5-4D6B-86AB-6557EDA2EC59}">
      <dgm:prSet/>
      <dgm:spPr/>
      <dgm:t>
        <a:bodyPr/>
        <a:lstStyle/>
        <a:p>
          <a:endParaRPr lang="en-US"/>
        </a:p>
      </dgm:t>
    </dgm:pt>
    <dgm:pt modelId="{CFB0E997-4A04-43D1-9D70-BCDCDFA39128}" type="sibTrans" cxnId="{72E93B87-68D5-4D6B-86AB-6557EDA2EC59}">
      <dgm:prSet/>
      <dgm:spPr/>
      <dgm:t>
        <a:bodyPr/>
        <a:lstStyle/>
        <a:p>
          <a:endParaRPr lang="en-US"/>
        </a:p>
      </dgm:t>
    </dgm:pt>
    <dgm:pt modelId="{E428BAC6-D1CC-4CE1-96CC-997905B15566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App Bundler</a:t>
          </a:r>
          <a:endParaRPr lang="en-US" dirty="0">
            <a:latin typeface="+mj-lt"/>
          </a:endParaRPr>
        </a:p>
      </dgm:t>
    </dgm:pt>
    <dgm:pt modelId="{8DD0D635-4650-42C1-96B5-FA6402E383D1}" type="parTrans" cxnId="{BFCD8F3E-66F4-4B12-BE05-AC5FAE91D23C}">
      <dgm:prSet/>
      <dgm:spPr/>
      <dgm:t>
        <a:bodyPr/>
        <a:lstStyle/>
        <a:p>
          <a:endParaRPr lang="en-US"/>
        </a:p>
      </dgm:t>
    </dgm:pt>
    <dgm:pt modelId="{527C4AB5-F544-4ED0-8A54-3255B52EB0DD}" type="sibTrans" cxnId="{BFCD8F3E-66F4-4B12-BE05-AC5FAE91D23C}">
      <dgm:prSet/>
      <dgm:spPr/>
      <dgm:t>
        <a:bodyPr/>
        <a:lstStyle/>
        <a:p>
          <a:endParaRPr lang="en-US"/>
        </a:p>
      </dgm:t>
    </dgm:pt>
    <dgm:pt modelId="{CF5E0E25-DC9C-4CE6-9F81-450DC3B8BF47}" type="pres">
      <dgm:prSet presAssocID="{37A24FA2-ECD6-4EC4-9307-E16B47FE3724}" presName="Name0" presStyleCnt="0">
        <dgm:presLayoutVars>
          <dgm:dir/>
          <dgm:animLvl val="lvl"/>
          <dgm:resizeHandles val="exact"/>
        </dgm:presLayoutVars>
      </dgm:prSet>
      <dgm:spPr/>
    </dgm:pt>
    <dgm:pt modelId="{63D4FD50-511C-42DE-A25F-B4672776984E}" type="pres">
      <dgm:prSet presAssocID="{F9B7621C-380F-43A8-80DC-99DE2AC2237F}" presName="composite" presStyleCnt="0"/>
      <dgm:spPr/>
    </dgm:pt>
    <dgm:pt modelId="{90B0AFB0-111E-43D0-A54C-1B29B57D3EC2}" type="pres">
      <dgm:prSet presAssocID="{F9B7621C-380F-43A8-80DC-99DE2AC2237F}" presName="parTx" presStyleLbl="alignNode1" presStyleIdx="0" presStyleCnt="3" custScaleX="147014">
        <dgm:presLayoutVars>
          <dgm:chMax val="0"/>
          <dgm:chPref val="0"/>
          <dgm:bulletEnabled val="1"/>
        </dgm:presLayoutVars>
      </dgm:prSet>
      <dgm:spPr/>
    </dgm:pt>
    <dgm:pt modelId="{617583EF-EC6B-49BF-BF25-FEEA87D8FC28}" type="pres">
      <dgm:prSet presAssocID="{F9B7621C-380F-43A8-80DC-99DE2AC2237F}" presName="desTx" presStyleLbl="alignAccFollowNode1" presStyleIdx="0" presStyleCnt="3" custScaleX="147002">
        <dgm:presLayoutVars>
          <dgm:bulletEnabled val="1"/>
        </dgm:presLayoutVars>
      </dgm:prSet>
      <dgm:spPr/>
    </dgm:pt>
    <dgm:pt modelId="{9815E3E4-6FD1-4DD5-B847-7771DCD8C199}" type="pres">
      <dgm:prSet presAssocID="{4F4C130A-1548-444A-976D-53A3DE533F10}" presName="space" presStyleCnt="0"/>
      <dgm:spPr/>
    </dgm:pt>
    <dgm:pt modelId="{F55BAB39-D9C0-49C8-BDC8-D4E7D8D4A613}" type="pres">
      <dgm:prSet presAssocID="{0C68ECCB-51FF-48FC-884C-114AE74A2FD2}" presName="composite" presStyleCnt="0"/>
      <dgm:spPr/>
    </dgm:pt>
    <dgm:pt modelId="{2C404B7B-434C-40C8-87E1-9FB116816341}" type="pres">
      <dgm:prSet presAssocID="{0C68ECCB-51FF-48FC-884C-114AE74A2FD2}" presName="parTx" presStyleLbl="alignNode1" presStyleIdx="1" presStyleCnt="3" custScaleX="132865">
        <dgm:presLayoutVars>
          <dgm:chMax val="0"/>
          <dgm:chPref val="0"/>
          <dgm:bulletEnabled val="1"/>
        </dgm:presLayoutVars>
      </dgm:prSet>
      <dgm:spPr/>
    </dgm:pt>
    <dgm:pt modelId="{02F21620-F9EC-4D5D-9B83-E88F3FA275D6}" type="pres">
      <dgm:prSet presAssocID="{0C68ECCB-51FF-48FC-884C-114AE74A2FD2}" presName="desTx" presStyleLbl="alignAccFollowNode1" presStyleIdx="1" presStyleCnt="3" custScaleX="133105">
        <dgm:presLayoutVars>
          <dgm:bulletEnabled val="1"/>
        </dgm:presLayoutVars>
      </dgm:prSet>
      <dgm:spPr/>
    </dgm:pt>
    <dgm:pt modelId="{B700C546-992C-4421-8F9E-DA8F54DF5AFD}" type="pres">
      <dgm:prSet presAssocID="{59098ECE-EA1A-4597-9AC7-0693ADF8D363}" presName="space" presStyleCnt="0"/>
      <dgm:spPr/>
    </dgm:pt>
    <dgm:pt modelId="{B4225B4B-003B-4769-9ED8-5618FCE56540}" type="pres">
      <dgm:prSet presAssocID="{ED42D896-B089-44FD-B39C-254945DC936A}" presName="composite" presStyleCnt="0"/>
      <dgm:spPr/>
    </dgm:pt>
    <dgm:pt modelId="{97FDA5CC-ADCF-4806-809A-9BAD3B677B99}" type="pres">
      <dgm:prSet presAssocID="{ED42D896-B089-44FD-B39C-254945DC936A}" presName="parTx" presStyleLbl="alignNode1" presStyleIdx="2" presStyleCnt="3" custScaleX="140066">
        <dgm:presLayoutVars>
          <dgm:chMax val="0"/>
          <dgm:chPref val="0"/>
          <dgm:bulletEnabled val="1"/>
        </dgm:presLayoutVars>
      </dgm:prSet>
      <dgm:spPr/>
    </dgm:pt>
    <dgm:pt modelId="{7CCD33CE-3D54-43AE-8E8E-E0054AEE281B}" type="pres">
      <dgm:prSet presAssocID="{ED42D896-B089-44FD-B39C-254945DC936A}" presName="desTx" presStyleLbl="alignAccFollowNode1" presStyleIdx="2" presStyleCnt="3" custScaleX="139896">
        <dgm:presLayoutVars>
          <dgm:bulletEnabled val="1"/>
        </dgm:presLayoutVars>
      </dgm:prSet>
      <dgm:spPr/>
    </dgm:pt>
  </dgm:ptLst>
  <dgm:cxnLst>
    <dgm:cxn modelId="{A7ACB40F-E65B-4DC5-AB20-AADA771AA0BA}" type="presOf" srcId="{84BDB53B-C663-4255-A850-88E2F26A893B}" destId="{617583EF-EC6B-49BF-BF25-FEEA87D8FC28}" srcOrd="0" destOrd="0" presId="urn:microsoft.com/office/officeart/2005/8/layout/hList1"/>
    <dgm:cxn modelId="{C447BE0F-F08E-49DF-BDB0-AA5545E331CA}" type="presOf" srcId="{F9B7621C-380F-43A8-80DC-99DE2AC2237F}" destId="{90B0AFB0-111E-43D0-A54C-1B29B57D3EC2}" srcOrd="0" destOrd="0" presId="urn:microsoft.com/office/officeart/2005/8/layout/hList1"/>
    <dgm:cxn modelId="{6EB52519-CE47-431B-82ED-988F7BF6E7E5}" srcId="{37A24FA2-ECD6-4EC4-9307-E16B47FE3724}" destId="{ED42D896-B089-44FD-B39C-254945DC936A}" srcOrd="2" destOrd="0" parTransId="{F54BE57A-09B9-4A88-BB75-46F4287A3195}" sibTransId="{E09D1FD1-4D66-41DD-9B54-13F4A6D4609B}"/>
    <dgm:cxn modelId="{E8A59F28-E144-4653-88F4-019FA5B4355D}" type="presOf" srcId="{599B4A5C-4651-4A26-873F-6AB197C9D4D9}" destId="{7CCD33CE-3D54-43AE-8E8E-E0054AEE281B}" srcOrd="0" destOrd="1" presId="urn:microsoft.com/office/officeart/2005/8/layout/hList1"/>
    <dgm:cxn modelId="{BFCD8F3E-66F4-4B12-BE05-AC5FAE91D23C}" srcId="{ED42D896-B089-44FD-B39C-254945DC936A}" destId="{E428BAC6-D1CC-4CE1-96CC-997905B15566}" srcOrd="3" destOrd="0" parTransId="{8DD0D635-4650-42C1-96B5-FA6402E383D1}" sibTransId="{527C4AB5-F544-4ED0-8A54-3255B52EB0DD}"/>
    <dgm:cxn modelId="{945A955F-B449-437E-944F-3BA7607EFE0F}" type="presOf" srcId="{6E8AB114-4DCC-477C-9EAC-C0BBD7130D3F}" destId="{617583EF-EC6B-49BF-BF25-FEEA87D8FC28}" srcOrd="0" destOrd="3" presId="urn:microsoft.com/office/officeart/2005/8/layout/hList1"/>
    <dgm:cxn modelId="{B0E6524B-C35F-4239-951E-4DFB381AC24D}" type="presOf" srcId="{E428BAC6-D1CC-4CE1-96CC-997905B15566}" destId="{7CCD33CE-3D54-43AE-8E8E-E0054AEE281B}" srcOrd="0" destOrd="3" presId="urn:microsoft.com/office/officeart/2005/8/layout/hList1"/>
    <dgm:cxn modelId="{72E93B87-68D5-4D6B-86AB-6557EDA2EC59}" srcId="{ED42D896-B089-44FD-B39C-254945DC936A}" destId="{251EE2AE-0B71-4F76-AD1D-4FFA28AA175A}" srcOrd="2" destOrd="0" parTransId="{EFB8237C-6A8C-4F5D-B667-1F6F81D65C91}" sibTransId="{CFB0E997-4A04-43D1-9D70-BCDCDFA39128}"/>
    <dgm:cxn modelId="{1680D289-D5FF-4737-91C5-01C26E0FD8CC}" type="presOf" srcId="{8A587452-2C8F-412D-AAE1-3DDEDAAB68DF}" destId="{7CCD33CE-3D54-43AE-8E8E-E0054AEE281B}" srcOrd="0" destOrd="0" presId="urn:microsoft.com/office/officeart/2005/8/layout/hList1"/>
    <dgm:cxn modelId="{D31ECA8B-23A3-42B8-910F-B75E7CB8D900}" type="presOf" srcId="{251EE2AE-0B71-4F76-AD1D-4FFA28AA175A}" destId="{7CCD33CE-3D54-43AE-8E8E-E0054AEE281B}" srcOrd="0" destOrd="2" presId="urn:microsoft.com/office/officeart/2005/8/layout/hList1"/>
    <dgm:cxn modelId="{416DB995-67D3-4D42-B93A-1672C90B6CA5}" type="presOf" srcId="{0C68ECCB-51FF-48FC-884C-114AE74A2FD2}" destId="{2C404B7B-434C-40C8-87E1-9FB116816341}" srcOrd="0" destOrd="0" presId="urn:microsoft.com/office/officeart/2005/8/layout/hList1"/>
    <dgm:cxn modelId="{B716E798-BD3D-4E23-ACBF-425EB22EE7D5}" type="presOf" srcId="{37A24FA2-ECD6-4EC4-9307-E16B47FE3724}" destId="{CF5E0E25-DC9C-4CE6-9F81-450DC3B8BF47}" srcOrd="0" destOrd="0" presId="urn:microsoft.com/office/officeart/2005/8/layout/hList1"/>
    <dgm:cxn modelId="{AAC12DA7-6312-42B5-9165-98E3CE6F6AF9}" type="presOf" srcId="{CC06DF33-DEAF-46FA-B1F0-FE77C423007B}" destId="{02F21620-F9EC-4D5D-9B83-E88F3FA275D6}" srcOrd="0" destOrd="0" presId="urn:microsoft.com/office/officeart/2005/8/layout/hList1"/>
    <dgm:cxn modelId="{649690AC-1E1A-4C8C-85A2-A72329271571}" srcId="{ED42D896-B089-44FD-B39C-254945DC936A}" destId="{599B4A5C-4651-4A26-873F-6AB197C9D4D9}" srcOrd="1" destOrd="0" parTransId="{E4310B54-2AE8-4E33-804A-0F283AC331DA}" sibTransId="{1EEF30F9-8871-4A4D-A43A-93BCB007BEF1}"/>
    <dgm:cxn modelId="{47EE76AE-4152-48B7-AFA2-10695857E664}" type="presOf" srcId="{ED42D896-B089-44FD-B39C-254945DC936A}" destId="{97FDA5CC-ADCF-4806-809A-9BAD3B677B99}" srcOrd="0" destOrd="0" presId="urn:microsoft.com/office/officeart/2005/8/layout/hList1"/>
    <dgm:cxn modelId="{317183B0-A8E4-4624-A219-CC0DFD49B44B}" srcId="{ED42D896-B089-44FD-B39C-254945DC936A}" destId="{8A587452-2C8F-412D-AAE1-3DDEDAAB68DF}" srcOrd="0" destOrd="0" parTransId="{8D1B0A50-06FE-4E02-99A2-5F29FDE5F563}" sibTransId="{6859D983-0EE9-4C79-B70A-0520662F7B86}"/>
    <dgm:cxn modelId="{2FBEEBB0-D333-4C72-AF1C-D6DC998FBBB9}" srcId="{0C68ECCB-51FF-48FC-884C-114AE74A2FD2}" destId="{CC06DF33-DEAF-46FA-B1F0-FE77C423007B}" srcOrd="0" destOrd="0" parTransId="{818769A7-05E9-4FD8-B75E-ABBACE0C001A}" sibTransId="{00FA61CE-E198-48B4-873D-55B9CB89857B}"/>
    <dgm:cxn modelId="{8CC776B4-33A8-4D48-9FC2-0DA91CEE1AD5}" srcId="{F9B7621C-380F-43A8-80DC-99DE2AC2237F}" destId="{E6F3A45D-C40D-4AF3-A6D3-17FC3168A1A1}" srcOrd="1" destOrd="0" parTransId="{98C9EEBC-6864-43FF-B718-24B57C564ABC}" sibTransId="{27C4EFC2-BC1D-4E0E-A003-D978BB8E0DB3}"/>
    <dgm:cxn modelId="{F199E6BD-477D-43CF-A0C4-6D71F5D3FDA4}" srcId="{F9B7621C-380F-43A8-80DC-99DE2AC2237F}" destId="{84BDB53B-C663-4255-A850-88E2F26A893B}" srcOrd="0" destOrd="0" parTransId="{1EE7EC8C-9AAD-40BF-9F9E-4DB5C9A2971B}" sibTransId="{E6445768-FB7F-4698-95C5-9C56BB964D6B}"/>
    <dgm:cxn modelId="{83B742C0-B72F-47B1-94F8-54B0C5FBEB5F}" srcId="{F9B7621C-380F-43A8-80DC-99DE2AC2237F}" destId="{B20AD941-45BF-410B-8BAE-68A18B83EBC9}" srcOrd="2" destOrd="0" parTransId="{AEC766B7-FE60-405F-B2F1-5B0F3F66CFDB}" sibTransId="{979898E5-CC1E-4B7E-BE10-4CD5C5E25D48}"/>
    <dgm:cxn modelId="{5E019EC1-0B7A-4DD0-B367-42F2BEB42B6D}" type="presOf" srcId="{A21C0EB4-A672-426C-982F-51616264336E}" destId="{02F21620-F9EC-4D5D-9B83-E88F3FA275D6}" srcOrd="0" destOrd="1" presId="urn:microsoft.com/office/officeart/2005/8/layout/hList1"/>
    <dgm:cxn modelId="{C8C0D4C1-00B2-472E-B0D0-DC3532FD574E}" srcId="{0C68ECCB-51FF-48FC-884C-114AE74A2FD2}" destId="{A21C0EB4-A672-426C-982F-51616264336E}" srcOrd="1" destOrd="0" parTransId="{05F09CA4-F502-49EF-980D-C64C702C3F86}" sibTransId="{1E24F13F-1255-499F-AA17-A65D7437209E}"/>
    <dgm:cxn modelId="{D97D5EC5-4E67-4326-A067-698B9F3B08F9}" srcId="{F9B7621C-380F-43A8-80DC-99DE2AC2237F}" destId="{6E8AB114-4DCC-477C-9EAC-C0BBD7130D3F}" srcOrd="3" destOrd="0" parTransId="{F432586F-1290-4018-AA5F-4F4292731A2D}" sibTransId="{8AE90886-16AE-46C3-9B6C-4AD4EF485F77}"/>
    <dgm:cxn modelId="{E482F4C5-BD08-4E2E-9BE9-3495EDAF7CE6}" type="presOf" srcId="{E6F3A45D-C40D-4AF3-A6D3-17FC3168A1A1}" destId="{617583EF-EC6B-49BF-BF25-FEEA87D8FC28}" srcOrd="0" destOrd="1" presId="urn:microsoft.com/office/officeart/2005/8/layout/hList1"/>
    <dgm:cxn modelId="{1801EACA-D729-468A-A0E5-47FCF0C62E39}" srcId="{37A24FA2-ECD6-4EC4-9307-E16B47FE3724}" destId="{0C68ECCB-51FF-48FC-884C-114AE74A2FD2}" srcOrd="1" destOrd="0" parTransId="{F81A97D4-B6EC-4173-B158-D0870BB54D8B}" sibTransId="{59098ECE-EA1A-4597-9AC7-0693ADF8D363}"/>
    <dgm:cxn modelId="{299A67D1-1D18-4F94-B5D5-39AEEF8CDEDD}" srcId="{37A24FA2-ECD6-4EC4-9307-E16B47FE3724}" destId="{F9B7621C-380F-43A8-80DC-99DE2AC2237F}" srcOrd="0" destOrd="0" parTransId="{393D37A4-C91F-4DFB-B80E-3DAEB12B31F8}" sibTransId="{4F4C130A-1548-444A-976D-53A3DE533F10}"/>
    <dgm:cxn modelId="{7A0495F8-8DB5-4721-AF95-28872E8EAFC2}" type="presOf" srcId="{B20AD941-45BF-410B-8BAE-68A18B83EBC9}" destId="{617583EF-EC6B-49BF-BF25-FEEA87D8FC28}" srcOrd="0" destOrd="2" presId="urn:microsoft.com/office/officeart/2005/8/layout/hList1"/>
    <dgm:cxn modelId="{B230938A-B889-4CE6-99D8-DA706BF9195F}" type="presParOf" srcId="{CF5E0E25-DC9C-4CE6-9F81-450DC3B8BF47}" destId="{63D4FD50-511C-42DE-A25F-B4672776984E}" srcOrd="0" destOrd="0" presId="urn:microsoft.com/office/officeart/2005/8/layout/hList1"/>
    <dgm:cxn modelId="{A0010D1C-CD5D-44D5-899B-78C546BCED57}" type="presParOf" srcId="{63D4FD50-511C-42DE-A25F-B4672776984E}" destId="{90B0AFB0-111E-43D0-A54C-1B29B57D3EC2}" srcOrd="0" destOrd="0" presId="urn:microsoft.com/office/officeart/2005/8/layout/hList1"/>
    <dgm:cxn modelId="{6E297FF7-7F3B-4ADB-8DE1-D060E4B7323F}" type="presParOf" srcId="{63D4FD50-511C-42DE-A25F-B4672776984E}" destId="{617583EF-EC6B-49BF-BF25-FEEA87D8FC28}" srcOrd="1" destOrd="0" presId="urn:microsoft.com/office/officeart/2005/8/layout/hList1"/>
    <dgm:cxn modelId="{AA0E2766-06DA-45C0-BBB7-AAE4B053EAB5}" type="presParOf" srcId="{CF5E0E25-DC9C-4CE6-9F81-450DC3B8BF47}" destId="{9815E3E4-6FD1-4DD5-B847-7771DCD8C199}" srcOrd="1" destOrd="0" presId="urn:microsoft.com/office/officeart/2005/8/layout/hList1"/>
    <dgm:cxn modelId="{5FA4B1B3-4987-4165-B1AF-CEB6FBBFA751}" type="presParOf" srcId="{CF5E0E25-DC9C-4CE6-9F81-450DC3B8BF47}" destId="{F55BAB39-D9C0-49C8-BDC8-D4E7D8D4A613}" srcOrd="2" destOrd="0" presId="urn:microsoft.com/office/officeart/2005/8/layout/hList1"/>
    <dgm:cxn modelId="{41667780-E3FD-4786-8759-1E020CBE6A58}" type="presParOf" srcId="{F55BAB39-D9C0-49C8-BDC8-D4E7D8D4A613}" destId="{2C404B7B-434C-40C8-87E1-9FB116816341}" srcOrd="0" destOrd="0" presId="urn:microsoft.com/office/officeart/2005/8/layout/hList1"/>
    <dgm:cxn modelId="{997A2EB1-A2AD-47B7-B27D-04B91167099F}" type="presParOf" srcId="{F55BAB39-D9C0-49C8-BDC8-D4E7D8D4A613}" destId="{02F21620-F9EC-4D5D-9B83-E88F3FA275D6}" srcOrd="1" destOrd="0" presId="urn:microsoft.com/office/officeart/2005/8/layout/hList1"/>
    <dgm:cxn modelId="{61ADE81D-B43C-42AC-B2DE-A2CDC9CEED2D}" type="presParOf" srcId="{CF5E0E25-DC9C-4CE6-9F81-450DC3B8BF47}" destId="{B700C546-992C-4421-8F9E-DA8F54DF5AFD}" srcOrd="3" destOrd="0" presId="urn:microsoft.com/office/officeart/2005/8/layout/hList1"/>
    <dgm:cxn modelId="{CC223926-D080-4814-9BE0-E5A4A8EA9806}" type="presParOf" srcId="{CF5E0E25-DC9C-4CE6-9F81-450DC3B8BF47}" destId="{B4225B4B-003B-4769-9ED8-5618FCE56540}" srcOrd="4" destOrd="0" presId="urn:microsoft.com/office/officeart/2005/8/layout/hList1"/>
    <dgm:cxn modelId="{E289DD47-EAB9-4C7C-9036-B06F4A1D9D03}" type="presParOf" srcId="{B4225B4B-003B-4769-9ED8-5618FCE56540}" destId="{97FDA5CC-ADCF-4806-809A-9BAD3B677B99}" srcOrd="0" destOrd="0" presId="urn:microsoft.com/office/officeart/2005/8/layout/hList1"/>
    <dgm:cxn modelId="{42EAC8F5-179C-40B2-A24B-BD4F5329342C}" type="presParOf" srcId="{B4225B4B-003B-4769-9ED8-5618FCE56540}" destId="{7CCD33CE-3D54-43AE-8E8E-E0054AEE28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A24FA2-ECD6-4EC4-9307-E16B47FE3724}" type="doc">
      <dgm:prSet loTypeId="urn:microsoft.com/office/officeart/2005/8/layout/hList1" loCatId="list" qsTypeId="urn:microsoft.com/office/officeart/2005/8/quickstyle/simple2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F9B7621C-380F-43A8-80DC-99DE2AC2237F}">
      <dgm:prSet phldrT="[Text]"/>
      <dgm:spPr/>
      <dgm:t>
        <a:bodyPr/>
        <a:lstStyle/>
        <a:p>
          <a:pPr algn="l"/>
          <a:r>
            <a:rPr lang="en-US"/>
            <a:t>.NET Core 2.1</a:t>
          </a:r>
          <a:endParaRPr lang="en-US" dirty="0"/>
        </a:p>
      </dgm:t>
    </dgm:pt>
    <dgm:pt modelId="{393D37A4-C91F-4DFB-B80E-3DAEB12B31F8}" type="parTrans" cxnId="{299A67D1-1D18-4F94-B5D5-39AEEF8CDEDD}">
      <dgm:prSet/>
      <dgm:spPr/>
      <dgm:t>
        <a:bodyPr/>
        <a:lstStyle/>
        <a:p>
          <a:endParaRPr lang="en-US"/>
        </a:p>
      </dgm:t>
    </dgm:pt>
    <dgm:pt modelId="{4F4C130A-1548-444A-976D-53A3DE533F10}" type="sibTrans" cxnId="{299A67D1-1D18-4F94-B5D5-39AEEF8CDEDD}">
      <dgm:prSet/>
      <dgm:spPr/>
      <dgm:t>
        <a:bodyPr/>
        <a:lstStyle/>
        <a:p>
          <a:endParaRPr lang="en-US"/>
        </a:p>
      </dgm:t>
    </dgm:pt>
    <dgm:pt modelId="{84BDB53B-C663-4255-A850-88E2F26A893B}">
      <dgm:prSet phldrT="[Text]"/>
      <dgm:spPr/>
      <dgm:t>
        <a:bodyPr/>
        <a:lstStyle/>
        <a:p>
          <a:pPr>
            <a:buSzPct val="50000"/>
          </a:pPr>
          <a:r>
            <a:rPr lang="en-US" dirty="0">
              <a:latin typeface="+mj-lt"/>
            </a:rPr>
            <a:t>Global Tools</a:t>
          </a:r>
        </a:p>
      </dgm:t>
    </dgm:pt>
    <dgm:pt modelId="{1EE7EC8C-9AAD-40BF-9F9E-4DB5C9A2971B}" type="parTrans" cxnId="{F199E6BD-477D-43CF-A0C4-6D71F5D3FDA4}">
      <dgm:prSet/>
      <dgm:spPr/>
      <dgm:t>
        <a:bodyPr/>
        <a:lstStyle/>
        <a:p>
          <a:endParaRPr lang="en-US"/>
        </a:p>
      </dgm:t>
    </dgm:pt>
    <dgm:pt modelId="{E6445768-FB7F-4698-95C5-9C56BB964D6B}" type="sibTrans" cxnId="{F199E6BD-477D-43CF-A0C4-6D71F5D3FDA4}">
      <dgm:prSet/>
      <dgm:spPr/>
      <dgm:t>
        <a:bodyPr/>
        <a:lstStyle/>
        <a:p>
          <a:endParaRPr lang="en-US"/>
        </a:p>
      </dgm:t>
    </dgm:pt>
    <dgm:pt modelId="{E6F3A45D-C40D-4AF3-A6D3-17FC3168A1A1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Span&lt;T&gt;</a:t>
          </a:r>
          <a:endParaRPr lang="en-US" dirty="0">
            <a:latin typeface="+mj-lt"/>
          </a:endParaRPr>
        </a:p>
      </dgm:t>
    </dgm:pt>
    <dgm:pt modelId="{98C9EEBC-6864-43FF-B718-24B57C564ABC}" type="parTrans" cxnId="{8CC776B4-33A8-4D48-9FC2-0DA91CEE1AD5}">
      <dgm:prSet/>
      <dgm:spPr/>
      <dgm:t>
        <a:bodyPr/>
        <a:lstStyle/>
        <a:p>
          <a:endParaRPr lang="en-US"/>
        </a:p>
      </dgm:t>
    </dgm:pt>
    <dgm:pt modelId="{27C4EFC2-BC1D-4E0E-A003-D978BB8E0DB3}" type="sibTrans" cxnId="{8CC776B4-33A8-4D48-9FC2-0DA91CEE1AD5}">
      <dgm:prSet/>
      <dgm:spPr/>
      <dgm:t>
        <a:bodyPr/>
        <a:lstStyle/>
        <a:p>
          <a:endParaRPr lang="en-US"/>
        </a:p>
      </dgm:t>
    </dgm:pt>
    <dgm:pt modelId="{0C68ECCB-51FF-48FC-884C-114AE74A2FD2}">
      <dgm:prSet phldrT="[Text]"/>
      <dgm:spPr/>
      <dgm:t>
        <a:bodyPr/>
        <a:lstStyle/>
        <a:p>
          <a:pPr algn="l"/>
          <a:r>
            <a:rPr lang="en-US"/>
            <a:t>.NET Core 2.2</a:t>
          </a:r>
          <a:endParaRPr lang="en-US" dirty="0"/>
        </a:p>
      </dgm:t>
    </dgm:pt>
    <dgm:pt modelId="{F81A97D4-B6EC-4173-B158-D0870BB54D8B}" type="parTrans" cxnId="{1801EACA-D729-468A-A0E5-47FCF0C62E39}">
      <dgm:prSet/>
      <dgm:spPr/>
      <dgm:t>
        <a:bodyPr/>
        <a:lstStyle/>
        <a:p>
          <a:endParaRPr lang="en-US"/>
        </a:p>
      </dgm:t>
    </dgm:pt>
    <dgm:pt modelId="{59098ECE-EA1A-4597-9AC7-0693ADF8D363}" type="sibTrans" cxnId="{1801EACA-D729-468A-A0E5-47FCF0C62E39}">
      <dgm:prSet/>
      <dgm:spPr/>
      <dgm:t>
        <a:bodyPr/>
        <a:lstStyle/>
        <a:p>
          <a:endParaRPr lang="en-US"/>
        </a:p>
      </dgm:t>
    </dgm:pt>
    <dgm:pt modelId="{CC06DF33-DEAF-46FA-B1F0-FE77C423007B}">
      <dgm:prSet phldrT="[Text]"/>
      <dgm:spPr/>
      <dgm:t>
        <a:bodyPr/>
        <a:lstStyle/>
        <a:p>
          <a:pPr>
            <a:buSzPct val="50000"/>
          </a:pPr>
          <a:r>
            <a:rPr lang="en-US" dirty="0">
              <a:latin typeface="+mj-lt"/>
            </a:rPr>
            <a:t>Multi-tier JIT compilation</a:t>
          </a:r>
        </a:p>
      </dgm:t>
    </dgm:pt>
    <dgm:pt modelId="{818769A7-05E9-4FD8-B75E-ABBACE0C001A}" type="parTrans" cxnId="{2FBEEBB0-D333-4C72-AF1C-D6DC998FBBB9}">
      <dgm:prSet/>
      <dgm:spPr/>
      <dgm:t>
        <a:bodyPr/>
        <a:lstStyle/>
        <a:p>
          <a:endParaRPr lang="en-US"/>
        </a:p>
      </dgm:t>
    </dgm:pt>
    <dgm:pt modelId="{00FA61CE-E198-48B4-873D-55B9CB89857B}" type="sibTrans" cxnId="{2FBEEBB0-D333-4C72-AF1C-D6DC998FBBB9}">
      <dgm:prSet/>
      <dgm:spPr/>
      <dgm:t>
        <a:bodyPr/>
        <a:lstStyle/>
        <a:p>
          <a:endParaRPr lang="en-US"/>
        </a:p>
      </dgm:t>
    </dgm:pt>
    <dgm:pt modelId="{ED42D896-B089-44FD-B39C-254945DC936A}">
      <dgm:prSet phldrT="[Text]"/>
      <dgm:spPr/>
      <dgm:t>
        <a:bodyPr/>
        <a:lstStyle/>
        <a:p>
          <a:pPr algn="l"/>
          <a:r>
            <a:rPr lang="en-US"/>
            <a:t>.NET Core 3.0</a:t>
          </a:r>
          <a:endParaRPr lang="en-US" dirty="0"/>
        </a:p>
      </dgm:t>
    </dgm:pt>
    <dgm:pt modelId="{F54BE57A-09B9-4A88-BB75-46F4287A3195}" type="parTrans" cxnId="{6EB52519-CE47-431B-82ED-988F7BF6E7E5}">
      <dgm:prSet/>
      <dgm:spPr/>
      <dgm:t>
        <a:bodyPr/>
        <a:lstStyle/>
        <a:p>
          <a:endParaRPr lang="en-US"/>
        </a:p>
      </dgm:t>
    </dgm:pt>
    <dgm:pt modelId="{E09D1FD1-4D66-41DD-9B54-13F4A6D4609B}" type="sibTrans" cxnId="{6EB52519-CE47-431B-82ED-988F7BF6E7E5}">
      <dgm:prSet/>
      <dgm:spPr/>
      <dgm:t>
        <a:bodyPr/>
        <a:lstStyle/>
        <a:p>
          <a:endParaRPr lang="en-US"/>
        </a:p>
      </dgm:t>
    </dgm:pt>
    <dgm:pt modelId="{8A587452-2C8F-412D-AAE1-3DDEDAAB68DF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WinForms (+High DPI)</a:t>
          </a:r>
          <a:endParaRPr lang="en-US" dirty="0">
            <a:latin typeface="+mj-lt"/>
          </a:endParaRPr>
        </a:p>
      </dgm:t>
    </dgm:pt>
    <dgm:pt modelId="{8D1B0A50-06FE-4E02-99A2-5F29FDE5F563}" type="parTrans" cxnId="{317183B0-A8E4-4624-A219-CC0DFD49B44B}">
      <dgm:prSet/>
      <dgm:spPr/>
      <dgm:t>
        <a:bodyPr/>
        <a:lstStyle/>
        <a:p>
          <a:endParaRPr lang="en-US"/>
        </a:p>
      </dgm:t>
    </dgm:pt>
    <dgm:pt modelId="{6859D983-0EE9-4C79-B70A-0520662F7B86}" type="sibTrans" cxnId="{317183B0-A8E4-4624-A219-CC0DFD49B44B}">
      <dgm:prSet/>
      <dgm:spPr/>
      <dgm:t>
        <a:bodyPr/>
        <a:lstStyle/>
        <a:p>
          <a:endParaRPr lang="en-US"/>
        </a:p>
      </dgm:t>
    </dgm:pt>
    <dgm:pt modelId="{B20AD941-45BF-410B-8BAE-68A18B83EBC9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HttpClient Performance</a:t>
          </a:r>
          <a:endParaRPr lang="en-US" dirty="0">
            <a:latin typeface="+mj-lt"/>
          </a:endParaRPr>
        </a:p>
      </dgm:t>
    </dgm:pt>
    <dgm:pt modelId="{AEC766B7-FE60-405F-B2F1-5B0F3F66CFDB}" type="parTrans" cxnId="{83B742C0-B72F-47B1-94F8-54B0C5FBEB5F}">
      <dgm:prSet/>
      <dgm:spPr/>
      <dgm:t>
        <a:bodyPr/>
        <a:lstStyle/>
        <a:p>
          <a:endParaRPr lang="en-US"/>
        </a:p>
      </dgm:t>
    </dgm:pt>
    <dgm:pt modelId="{979898E5-CC1E-4B7E-BE10-4CD5C5E25D48}" type="sibTrans" cxnId="{83B742C0-B72F-47B1-94F8-54B0C5FBEB5F}">
      <dgm:prSet/>
      <dgm:spPr/>
      <dgm:t>
        <a:bodyPr/>
        <a:lstStyle/>
        <a:p>
          <a:endParaRPr lang="en-US"/>
        </a:p>
      </dgm:t>
    </dgm:pt>
    <dgm:pt modelId="{6E8AB114-4DCC-477C-9EAC-C0BBD7130D3F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Windows Compatibility Pack</a:t>
          </a:r>
          <a:endParaRPr lang="en-US" dirty="0">
            <a:latin typeface="+mj-lt"/>
          </a:endParaRPr>
        </a:p>
      </dgm:t>
    </dgm:pt>
    <dgm:pt modelId="{F432586F-1290-4018-AA5F-4F4292731A2D}" type="parTrans" cxnId="{D97D5EC5-4E67-4326-A067-698B9F3B08F9}">
      <dgm:prSet/>
      <dgm:spPr/>
      <dgm:t>
        <a:bodyPr/>
        <a:lstStyle/>
        <a:p>
          <a:endParaRPr lang="en-US"/>
        </a:p>
      </dgm:t>
    </dgm:pt>
    <dgm:pt modelId="{8AE90886-16AE-46C3-9B6C-4AD4EF485F77}" type="sibTrans" cxnId="{D97D5EC5-4E67-4326-A067-698B9F3B08F9}">
      <dgm:prSet/>
      <dgm:spPr/>
      <dgm:t>
        <a:bodyPr/>
        <a:lstStyle/>
        <a:p>
          <a:endParaRPr lang="en-US"/>
        </a:p>
      </dgm:t>
    </dgm:pt>
    <dgm:pt modelId="{599B4A5C-4651-4A26-873F-6AB197C9D4D9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WPF</a:t>
          </a:r>
          <a:endParaRPr lang="en-US" dirty="0">
            <a:latin typeface="+mj-lt"/>
          </a:endParaRPr>
        </a:p>
      </dgm:t>
    </dgm:pt>
    <dgm:pt modelId="{E4310B54-2AE8-4E33-804A-0F283AC331DA}" type="parTrans" cxnId="{649690AC-1E1A-4C8C-85A2-A72329271571}">
      <dgm:prSet/>
      <dgm:spPr/>
      <dgm:t>
        <a:bodyPr/>
        <a:lstStyle/>
        <a:p>
          <a:endParaRPr lang="en-US"/>
        </a:p>
      </dgm:t>
    </dgm:pt>
    <dgm:pt modelId="{1EEF30F9-8871-4A4D-A43A-93BCB007BEF1}" type="sibTrans" cxnId="{649690AC-1E1A-4C8C-85A2-A72329271571}">
      <dgm:prSet/>
      <dgm:spPr/>
      <dgm:t>
        <a:bodyPr/>
        <a:lstStyle/>
        <a:p>
          <a:endParaRPr lang="en-US"/>
        </a:p>
      </dgm:t>
    </dgm:pt>
    <dgm:pt modelId="{A21C0EB4-A672-426C-982F-51616264336E}">
      <dgm:prSet phldrT="[Text]"/>
      <dgm:spPr/>
      <dgm:t>
        <a:bodyPr/>
        <a:lstStyle/>
        <a:p>
          <a:pPr>
            <a:buSzPct val="50000"/>
          </a:pP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rPr>
            <a:t>SQL Connection token auth</a:t>
          </a:r>
        </a:p>
      </dgm:t>
    </dgm:pt>
    <dgm:pt modelId="{05F09CA4-F502-49EF-980D-C64C702C3F86}" type="parTrans" cxnId="{C8C0D4C1-00B2-472E-B0D0-DC3532FD574E}">
      <dgm:prSet/>
      <dgm:spPr/>
      <dgm:t>
        <a:bodyPr/>
        <a:lstStyle/>
        <a:p>
          <a:endParaRPr lang="en-US"/>
        </a:p>
      </dgm:t>
    </dgm:pt>
    <dgm:pt modelId="{1E24F13F-1255-499F-AA17-A65D7437209E}" type="sibTrans" cxnId="{C8C0D4C1-00B2-472E-B0D0-DC3532FD574E}">
      <dgm:prSet/>
      <dgm:spPr/>
      <dgm:t>
        <a:bodyPr/>
        <a:lstStyle/>
        <a:p>
          <a:endParaRPr lang="en-US"/>
        </a:p>
      </dgm:t>
    </dgm:pt>
    <dgm:pt modelId="{251EE2AE-0B71-4F76-AD1D-4FFA28AA175A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Access to Win10 API’s</a:t>
          </a:r>
          <a:endParaRPr lang="en-US" dirty="0">
            <a:latin typeface="+mj-lt"/>
          </a:endParaRPr>
        </a:p>
      </dgm:t>
    </dgm:pt>
    <dgm:pt modelId="{EFB8237C-6A8C-4F5D-B667-1F6F81D65C91}" type="parTrans" cxnId="{72E93B87-68D5-4D6B-86AB-6557EDA2EC59}">
      <dgm:prSet/>
      <dgm:spPr/>
      <dgm:t>
        <a:bodyPr/>
        <a:lstStyle/>
        <a:p>
          <a:endParaRPr lang="en-US"/>
        </a:p>
      </dgm:t>
    </dgm:pt>
    <dgm:pt modelId="{CFB0E997-4A04-43D1-9D70-BCDCDFA39128}" type="sibTrans" cxnId="{72E93B87-68D5-4D6B-86AB-6557EDA2EC59}">
      <dgm:prSet/>
      <dgm:spPr/>
      <dgm:t>
        <a:bodyPr/>
        <a:lstStyle/>
        <a:p>
          <a:endParaRPr lang="en-US"/>
        </a:p>
      </dgm:t>
    </dgm:pt>
    <dgm:pt modelId="{E428BAC6-D1CC-4CE1-96CC-997905B15566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App Bundler</a:t>
          </a:r>
          <a:endParaRPr lang="en-US" dirty="0">
            <a:latin typeface="+mj-lt"/>
          </a:endParaRPr>
        </a:p>
      </dgm:t>
    </dgm:pt>
    <dgm:pt modelId="{8DD0D635-4650-42C1-96B5-FA6402E383D1}" type="parTrans" cxnId="{BFCD8F3E-66F4-4B12-BE05-AC5FAE91D23C}">
      <dgm:prSet/>
      <dgm:spPr/>
      <dgm:t>
        <a:bodyPr/>
        <a:lstStyle/>
        <a:p>
          <a:endParaRPr lang="en-US"/>
        </a:p>
      </dgm:t>
    </dgm:pt>
    <dgm:pt modelId="{527C4AB5-F544-4ED0-8A54-3255B52EB0DD}" type="sibTrans" cxnId="{BFCD8F3E-66F4-4B12-BE05-AC5FAE91D23C}">
      <dgm:prSet/>
      <dgm:spPr/>
      <dgm:t>
        <a:bodyPr/>
        <a:lstStyle/>
        <a:p>
          <a:endParaRPr lang="en-US"/>
        </a:p>
      </dgm:t>
    </dgm:pt>
    <dgm:pt modelId="{CF5E0E25-DC9C-4CE6-9F81-450DC3B8BF47}" type="pres">
      <dgm:prSet presAssocID="{37A24FA2-ECD6-4EC4-9307-E16B47FE3724}" presName="Name0" presStyleCnt="0">
        <dgm:presLayoutVars>
          <dgm:dir/>
          <dgm:animLvl val="lvl"/>
          <dgm:resizeHandles val="exact"/>
        </dgm:presLayoutVars>
      </dgm:prSet>
      <dgm:spPr/>
    </dgm:pt>
    <dgm:pt modelId="{63D4FD50-511C-42DE-A25F-B4672776984E}" type="pres">
      <dgm:prSet presAssocID="{F9B7621C-380F-43A8-80DC-99DE2AC2237F}" presName="composite" presStyleCnt="0"/>
      <dgm:spPr/>
    </dgm:pt>
    <dgm:pt modelId="{90B0AFB0-111E-43D0-A54C-1B29B57D3EC2}" type="pres">
      <dgm:prSet presAssocID="{F9B7621C-380F-43A8-80DC-99DE2AC2237F}" presName="parTx" presStyleLbl="alignNode1" presStyleIdx="0" presStyleCnt="3" custScaleX="147014">
        <dgm:presLayoutVars>
          <dgm:chMax val="0"/>
          <dgm:chPref val="0"/>
          <dgm:bulletEnabled val="1"/>
        </dgm:presLayoutVars>
      </dgm:prSet>
      <dgm:spPr/>
    </dgm:pt>
    <dgm:pt modelId="{617583EF-EC6B-49BF-BF25-FEEA87D8FC28}" type="pres">
      <dgm:prSet presAssocID="{F9B7621C-380F-43A8-80DC-99DE2AC2237F}" presName="desTx" presStyleLbl="alignAccFollowNode1" presStyleIdx="0" presStyleCnt="3" custScaleX="147002">
        <dgm:presLayoutVars>
          <dgm:bulletEnabled val="1"/>
        </dgm:presLayoutVars>
      </dgm:prSet>
      <dgm:spPr/>
    </dgm:pt>
    <dgm:pt modelId="{9815E3E4-6FD1-4DD5-B847-7771DCD8C199}" type="pres">
      <dgm:prSet presAssocID="{4F4C130A-1548-444A-976D-53A3DE533F10}" presName="space" presStyleCnt="0"/>
      <dgm:spPr/>
    </dgm:pt>
    <dgm:pt modelId="{F55BAB39-D9C0-49C8-BDC8-D4E7D8D4A613}" type="pres">
      <dgm:prSet presAssocID="{0C68ECCB-51FF-48FC-884C-114AE74A2FD2}" presName="composite" presStyleCnt="0"/>
      <dgm:spPr/>
    </dgm:pt>
    <dgm:pt modelId="{2C404B7B-434C-40C8-87E1-9FB116816341}" type="pres">
      <dgm:prSet presAssocID="{0C68ECCB-51FF-48FC-884C-114AE74A2FD2}" presName="parTx" presStyleLbl="alignNode1" presStyleIdx="1" presStyleCnt="3" custScaleX="132865">
        <dgm:presLayoutVars>
          <dgm:chMax val="0"/>
          <dgm:chPref val="0"/>
          <dgm:bulletEnabled val="1"/>
        </dgm:presLayoutVars>
      </dgm:prSet>
      <dgm:spPr/>
    </dgm:pt>
    <dgm:pt modelId="{02F21620-F9EC-4D5D-9B83-E88F3FA275D6}" type="pres">
      <dgm:prSet presAssocID="{0C68ECCB-51FF-48FC-884C-114AE74A2FD2}" presName="desTx" presStyleLbl="alignAccFollowNode1" presStyleIdx="1" presStyleCnt="3" custScaleX="133105">
        <dgm:presLayoutVars>
          <dgm:bulletEnabled val="1"/>
        </dgm:presLayoutVars>
      </dgm:prSet>
      <dgm:spPr/>
    </dgm:pt>
    <dgm:pt modelId="{B700C546-992C-4421-8F9E-DA8F54DF5AFD}" type="pres">
      <dgm:prSet presAssocID="{59098ECE-EA1A-4597-9AC7-0693ADF8D363}" presName="space" presStyleCnt="0"/>
      <dgm:spPr/>
    </dgm:pt>
    <dgm:pt modelId="{B4225B4B-003B-4769-9ED8-5618FCE56540}" type="pres">
      <dgm:prSet presAssocID="{ED42D896-B089-44FD-B39C-254945DC936A}" presName="composite" presStyleCnt="0"/>
      <dgm:spPr/>
    </dgm:pt>
    <dgm:pt modelId="{97FDA5CC-ADCF-4806-809A-9BAD3B677B99}" type="pres">
      <dgm:prSet presAssocID="{ED42D896-B089-44FD-B39C-254945DC936A}" presName="parTx" presStyleLbl="alignNode1" presStyleIdx="2" presStyleCnt="3" custScaleX="140066">
        <dgm:presLayoutVars>
          <dgm:chMax val="0"/>
          <dgm:chPref val="0"/>
          <dgm:bulletEnabled val="1"/>
        </dgm:presLayoutVars>
      </dgm:prSet>
      <dgm:spPr/>
    </dgm:pt>
    <dgm:pt modelId="{7CCD33CE-3D54-43AE-8E8E-E0054AEE281B}" type="pres">
      <dgm:prSet presAssocID="{ED42D896-B089-44FD-B39C-254945DC936A}" presName="desTx" presStyleLbl="alignAccFollowNode1" presStyleIdx="2" presStyleCnt="3" custScaleX="139896">
        <dgm:presLayoutVars>
          <dgm:bulletEnabled val="1"/>
        </dgm:presLayoutVars>
      </dgm:prSet>
      <dgm:spPr/>
    </dgm:pt>
  </dgm:ptLst>
  <dgm:cxnLst>
    <dgm:cxn modelId="{A7ACB40F-E65B-4DC5-AB20-AADA771AA0BA}" type="presOf" srcId="{84BDB53B-C663-4255-A850-88E2F26A893B}" destId="{617583EF-EC6B-49BF-BF25-FEEA87D8FC28}" srcOrd="0" destOrd="0" presId="urn:microsoft.com/office/officeart/2005/8/layout/hList1"/>
    <dgm:cxn modelId="{C447BE0F-F08E-49DF-BDB0-AA5545E331CA}" type="presOf" srcId="{F9B7621C-380F-43A8-80DC-99DE2AC2237F}" destId="{90B0AFB0-111E-43D0-A54C-1B29B57D3EC2}" srcOrd="0" destOrd="0" presId="urn:microsoft.com/office/officeart/2005/8/layout/hList1"/>
    <dgm:cxn modelId="{6EB52519-CE47-431B-82ED-988F7BF6E7E5}" srcId="{37A24FA2-ECD6-4EC4-9307-E16B47FE3724}" destId="{ED42D896-B089-44FD-B39C-254945DC936A}" srcOrd="2" destOrd="0" parTransId="{F54BE57A-09B9-4A88-BB75-46F4287A3195}" sibTransId="{E09D1FD1-4D66-41DD-9B54-13F4A6D4609B}"/>
    <dgm:cxn modelId="{E8A59F28-E144-4653-88F4-019FA5B4355D}" type="presOf" srcId="{599B4A5C-4651-4A26-873F-6AB197C9D4D9}" destId="{7CCD33CE-3D54-43AE-8E8E-E0054AEE281B}" srcOrd="0" destOrd="1" presId="urn:microsoft.com/office/officeart/2005/8/layout/hList1"/>
    <dgm:cxn modelId="{BFCD8F3E-66F4-4B12-BE05-AC5FAE91D23C}" srcId="{ED42D896-B089-44FD-B39C-254945DC936A}" destId="{E428BAC6-D1CC-4CE1-96CC-997905B15566}" srcOrd="3" destOrd="0" parTransId="{8DD0D635-4650-42C1-96B5-FA6402E383D1}" sibTransId="{527C4AB5-F544-4ED0-8A54-3255B52EB0DD}"/>
    <dgm:cxn modelId="{945A955F-B449-437E-944F-3BA7607EFE0F}" type="presOf" srcId="{6E8AB114-4DCC-477C-9EAC-C0BBD7130D3F}" destId="{617583EF-EC6B-49BF-BF25-FEEA87D8FC28}" srcOrd="0" destOrd="3" presId="urn:microsoft.com/office/officeart/2005/8/layout/hList1"/>
    <dgm:cxn modelId="{B0E6524B-C35F-4239-951E-4DFB381AC24D}" type="presOf" srcId="{E428BAC6-D1CC-4CE1-96CC-997905B15566}" destId="{7CCD33CE-3D54-43AE-8E8E-E0054AEE281B}" srcOrd="0" destOrd="3" presId="urn:microsoft.com/office/officeart/2005/8/layout/hList1"/>
    <dgm:cxn modelId="{72E93B87-68D5-4D6B-86AB-6557EDA2EC59}" srcId="{ED42D896-B089-44FD-B39C-254945DC936A}" destId="{251EE2AE-0B71-4F76-AD1D-4FFA28AA175A}" srcOrd="2" destOrd="0" parTransId="{EFB8237C-6A8C-4F5D-B667-1F6F81D65C91}" sibTransId="{CFB0E997-4A04-43D1-9D70-BCDCDFA39128}"/>
    <dgm:cxn modelId="{1680D289-D5FF-4737-91C5-01C26E0FD8CC}" type="presOf" srcId="{8A587452-2C8F-412D-AAE1-3DDEDAAB68DF}" destId="{7CCD33CE-3D54-43AE-8E8E-E0054AEE281B}" srcOrd="0" destOrd="0" presId="urn:microsoft.com/office/officeart/2005/8/layout/hList1"/>
    <dgm:cxn modelId="{D31ECA8B-23A3-42B8-910F-B75E7CB8D900}" type="presOf" srcId="{251EE2AE-0B71-4F76-AD1D-4FFA28AA175A}" destId="{7CCD33CE-3D54-43AE-8E8E-E0054AEE281B}" srcOrd="0" destOrd="2" presId="urn:microsoft.com/office/officeart/2005/8/layout/hList1"/>
    <dgm:cxn modelId="{416DB995-67D3-4D42-B93A-1672C90B6CA5}" type="presOf" srcId="{0C68ECCB-51FF-48FC-884C-114AE74A2FD2}" destId="{2C404B7B-434C-40C8-87E1-9FB116816341}" srcOrd="0" destOrd="0" presId="urn:microsoft.com/office/officeart/2005/8/layout/hList1"/>
    <dgm:cxn modelId="{B716E798-BD3D-4E23-ACBF-425EB22EE7D5}" type="presOf" srcId="{37A24FA2-ECD6-4EC4-9307-E16B47FE3724}" destId="{CF5E0E25-DC9C-4CE6-9F81-450DC3B8BF47}" srcOrd="0" destOrd="0" presId="urn:microsoft.com/office/officeart/2005/8/layout/hList1"/>
    <dgm:cxn modelId="{AAC12DA7-6312-42B5-9165-98E3CE6F6AF9}" type="presOf" srcId="{CC06DF33-DEAF-46FA-B1F0-FE77C423007B}" destId="{02F21620-F9EC-4D5D-9B83-E88F3FA275D6}" srcOrd="0" destOrd="0" presId="urn:microsoft.com/office/officeart/2005/8/layout/hList1"/>
    <dgm:cxn modelId="{649690AC-1E1A-4C8C-85A2-A72329271571}" srcId="{ED42D896-B089-44FD-B39C-254945DC936A}" destId="{599B4A5C-4651-4A26-873F-6AB197C9D4D9}" srcOrd="1" destOrd="0" parTransId="{E4310B54-2AE8-4E33-804A-0F283AC331DA}" sibTransId="{1EEF30F9-8871-4A4D-A43A-93BCB007BEF1}"/>
    <dgm:cxn modelId="{47EE76AE-4152-48B7-AFA2-10695857E664}" type="presOf" srcId="{ED42D896-B089-44FD-B39C-254945DC936A}" destId="{97FDA5CC-ADCF-4806-809A-9BAD3B677B99}" srcOrd="0" destOrd="0" presId="urn:microsoft.com/office/officeart/2005/8/layout/hList1"/>
    <dgm:cxn modelId="{317183B0-A8E4-4624-A219-CC0DFD49B44B}" srcId="{ED42D896-B089-44FD-B39C-254945DC936A}" destId="{8A587452-2C8F-412D-AAE1-3DDEDAAB68DF}" srcOrd="0" destOrd="0" parTransId="{8D1B0A50-06FE-4E02-99A2-5F29FDE5F563}" sibTransId="{6859D983-0EE9-4C79-B70A-0520662F7B86}"/>
    <dgm:cxn modelId="{2FBEEBB0-D333-4C72-AF1C-D6DC998FBBB9}" srcId="{0C68ECCB-51FF-48FC-884C-114AE74A2FD2}" destId="{CC06DF33-DEAF-46FA-B1F0-FE77C423007B}" srcOrd="0" destOrd="0" parTransId="{818769A7-05E9-4FD8-B75E-ABBACE0C001A}" sibTransId="{00FA61CE-E198-48B4-873D-55B9CB89857B}"/>
    <dgm:cxn modelId="{8CC776B4-33A8-4D48-9FC2-0DA91CEE1AD5}" srcId="{F9B7621C-380F-43A8-80DC-99DE2AC2237F}" destId="{E6F3A45D-C40D-4AF3-A6D3-17FC3168A1A1}" srcOrd="1" destOrd="0" parTransId="{98C9EEBC-6864-43FF-B718-24B57C564ABC}" sibTransId="{27C4EFC2-BC1D-4E0E-A003-D978BB8E0DB3}"/>
    <dgm:cxn modelId="{F199E6BD-477D-43CF-A0C4-6D71F5D3FDA4}" srcId="{F9B7621C-380F-43A8-80DC-99DE2AC2237F}" destId="{84BDB53B-C663-4255-A850-88E2F26A893B}" srcOrd="0" destOrd="0" parTransId="{1EE7EC8C-9AAD-40BF-9F9E-4DB5C9A2971B}" sibTransId="{E6445768-FB7F-4698-95C5-9C56BB964D6B}"/>
    <dgm:cxn modelId="{83B742C0-B72F-47B1-94F8-54B0C5FBEB5F}" srcId="{F9B7621C-380F-43A8-80DC-99DE2AC2237F}" destId="{B20AD941-45BF-410B-8BAE-68A18B83EBC9}" srcOrd="2" destOrd="0" parTransId="{AEC766B7-FE60-405F-B2F1-5B0F3F66CFDB}" sibTransId="{979898E5-CC1E-4B7E-BE10-4CD5C5E25D48}"/>
    <dgm:cxn modelId="{5E019EC1-0B7A-4DD0-B367-42F2BEB42B6D}" type="presOf" srcId="{A21C0EB4-A672-426C-982F-51616264336E}" destId="{02F21620-F9EC-4D5D-9B83-E88F3FA275D6}" srcOrd="0" destOrd="1" presId="urn:microsoft.com/office/officeart/2005/8/layout/hList1"/>
    <dgm:cxn modelId="{C8C0D4C1-00B2-472E-B0D0-DC3532FD574E}" srcId="{0C68ECCB-51FF-48FC-884C-114AE74A2FD2}" destId="{A21C0EB4-A672-426C-982F-51616264336E}" srcOrd="1" destOrd="0" parTransId="{05F09CA4-F502-49EF-980D-C64C702C3F86}" sibTransId="{1E24F13F-1255-499F-AA17-A65D7437209E}"/>
    <dgm:cxn modelId="{D97D5EC5-4E67-4326-A067-698B9F3B08F9}" srcId="{F9B7621C-380F-43A8-80DC-99DE2AC2237F}" destId="{6E8AB114-4DCC-477C-9EAC-C0BBD7130D3F}" srcOrd="3" destOrd="0" parTransId="{F432586F-1290-4018-AA5F-4F4292731A2D}" sibTransId="{8AE90886-16AE-46C3-9B6C-4AD4EF485F77}"/>
    <dgm:cxn modelId="{E482F4C5-BD08-4E2E-9BE9-3495EDAF7CE6}" type="presOf" srcId="{E6F3A45D-C40D-4AF3-A6D3-17FC3168A1A1}" destId="{617583EF-EC6B-49BF-BF25-FEEA87D8FC28}" srcOrd="0" destOrd="1" presId="urn:microsoft.com/office/officeart/2005/8/layout/hList1"/>
    <dgm:cxn modelId="{1801EACA-D729-468A-A0E5-47FCF0C62E39}" srcId="{37A24FA2-ECD6-4EC4-9307-E16B47FE3724}" destId="{0C68ECCB-51FF-48FC-884C-114AE74A2FD2}" srcOrd="1" destOrd="0" parTransId="{F81A97D4-B6EC-4173-B158-D0870BB54D8B}" sibTransId="{59098ECE-EA1A-4597-9AC7-0693ADF8D363}"/>
    <dgm:cxn modelId="{299A67D1-1D18-4F94-B5D5-39AEEF8CDEDD}" srcId="{37A24FA2-ECD6-4EC4-9307-E16B47FE3724}" destId="{F9B7621C-380F-43A8-80DC-99DE2AC2237F}" srcOrd="0" destOrd="0" parTransId="{393D37A4-C91F-4DFB-B80E-3DAEB12B31F8}" sibTransId="{4F4C130A-1548-444A-976D-53A3DE533F10}"/>
    <dgm:cxn modelId="{7A0495F8-8DB5-4721-AF95-28872E8EAFC2}" type="presOf" srcId="{B20AD941-45BF-410B-8BAE-68A18B83EBC9}" destId="{617583EF-EC6B-49BF-BF25-FEEA87D8FC28}" srcOrd="0" destOrd="2" presId="urn:microsoft.com/office/officeart/2005/8/layout/hList1"/>
    <dgm:cxn modelId="{B230938A-B889-4CE6-99D8-DA706BF9195F}" type="presParOf" srcId="{CF5E0E25-DC9C-4CE6-9F81-450DC3B8BF47}" destId="{63D4FD50-511C-42DE-A25F-B4672776984E}" srcOrd="0" destOrd="0" presId="urn:microsoft.com/office/officeart/2005/8/layout/hList1"/>
    <dgm:cxn modelId="{A0010D1C-CD5D-44D5-899B-78C546BCED57}" type="presParOf" srcId="{63D4FD50-511C-42DE-A25F-B4672776984E}" destId="{90B0AFB0-111E-43D0-A54C-1B29B57D3EC2}" srcOrd="0" destOrd="0" presId="urn:microsoft.com/office/officeart/2005/8/layout/hList1"/>
    <dgm:cxn modelId="{6E297FF7-7F3B-4ADB-8DE1-D060E4B7323F}" type="presParOf" srcId="{63D4FD50-511C-42DE-A25F-B4672776984E}" destId="{617583EF-EC6B-49BF-BF25-FEEA87D8FC28}" srcOrd="1" destOrd="0" presId="urn:microsoft.com/office/officeart/2005/8/layout/hList1"/>
    <dgm:cxn modelId="{AA0E2766-06DA-45C0-BBB7-AAE4B053EAB5}" type="presParOf" srcId="{CF5E0E25-DC9C-4CE6-9F81-450DC3B8BF47}" destId="{9815E3E4-6FD1-4DD5-B847-7771DCD8C199}" srcOrd="1" destOrd="0" presId="urn:microsoft.com/office/officeart/2005/8/layout/hList1"/>
    <dgm:cxn modelId="{5FA4B1B3-4987-4165-B1AF-CEB6FBBFA751}" type="presParOf" srcId="{CF5E0E25-DC9C-4CE6-9F81-450DC3B8BF47}" destId="{F55BAB39-D9C0-49C8-BDC8-D4E7D8D4A613}" srcOrd="2" destOrd="0" presId="urn:microsoft.com/office/officeart/2005/8/layout/hList1"/>
    <dgm:cxn modelId="{41667780-E3FD-4786-8759-1E020CBE6A58}" type="presParOf" srcId="{F55BAB39-D9C0-49C8-BDC8-D4E7D8D4A613}" destId="{2C404B7B-434C-40C8-87E1-9FB116816341}" srcOrd="0" destOrd="0" presId="urn:microsoft.com/office/officeart/2005/8/layout/hList1"/>
    <dgm:cxn modelId="{997A2EB1-A2AD-47B7-B27D-04B91167099F}" type="presParOf" srcId="{F55BAB39-D9C0-49C8-BDC8-D4E7D8D4A613}" destId="{02F21620-F9EC-4D5D-9B83-E88F3FA275D6}" srcOrd="1" destOrd="0" presId="urn:microsoft.com/office/officeart/2005/8/layout/hList1"/>
    <dgm:cxn modelId="{61ADE81D-B43C-42AC-B2DE-A2CDC9CEED2D}" type="presParOf" srcId="{CF5E0E25-DC9C-4CE6-9F81-450DC3B8BF47}" destId="{B700C546-992C-4421-8F9E-DA8F54DF5AFD}" srcOrd="3" destOrd="0" presId="urn:microsoft.com/office/officeart/2005/8/layout/hList1"/>
    <dgm:cxn modelId="{CC223926-D080-4814-9BE0-E5A4A8EA9806}" type="presParOf" srcId="{CF5E0E25-DC9C-4CE6-9F81-450DC3B8BF47}" destId="{B4225B4B-003B-4769-9ED8-5618FCE56540}" srcOrd="4" destOrd="0" presId="urn:microsoft.com/office/officeart/2005/8/layout/hList1"/>
    <dgm:cxn modelId="{E289DD47-EAB9-4C7C-9036-B06F4A1D9D03}" type="presParOf" srcId="{B4225B4B-003B-4769-9ED8-5618FCE56540}" destId="{97FDA5CC-ADCF-4806-809A-9BAD3B677B99}" srcOrd="0" destOrd="0" presId="urn:microsoft.com/office/officeart/2005/8/layout/hList1"/>
    <dgm:cxn modelId="{42EAC8F5-179C-40B2-A24B-BD4F5329342C}" type="presParOf" srcId="{B4225B4B-003B-4769-9ED8-5618FCE56540}" destId="{7CCD33CE-3D54-43AE-8E8E-E0054AEE28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A24FA2-ECD6-4EC4-9307-E16B47FE3724}" type="doc">
      <dgm:prSet loTypeId="urn:microsoft.com/office/officeart/2005/8/layout/hList1" loCatId="list" qsTypeId="urn:microsoft.com/office/officeart/2005/8/quickstyle/simple2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F9B7621C-380F-43A8-80DC-99DE2AC2237F}">
      <dgm:prSet phldrT="[Text]"/>
      <dgm:spPr/>
      <dgm:t>
        <a:bodyPr/>
        <a:lstStyle/>
        <a:p>
          <a:pPr algn="l"/>
          <a:r>
            <a:rPr lang="en-US"/>
            <a:t>.NET Core 2.1</a:t>
          </a:r>
          <a:endParaRPr lang="en-US" dirty="0"/>
        </a:p>
      </dgm:t>
    </dgm:pt>
    <dgm:pt modelId="{393D37A4-C91F-4DFB-B80E-3DAEB12B31F8}" type="parTrans" cxnId="{299A67D1-1D18-4F94-B5D5-39AEEF8CDEDD}">
      <dgm:prSet/>
      <dgm:spPr/>
      <dgm:t>
        <a:bodyPr/>
        <a:lstStyle/>
        <a:p>
          <a:endParaRPr lang="en-US"/>
        </a:p>
      </dgm:t>
    </dgm:pt>
    <dgm:pt modelId="{4F4C130A-1548-444A-976D-53A3DE533F10}" type="sibTrans" cxnId="{299A67D1-1D18-4F94-B5D5-39AEEF8CDEDD}">
      <dgm:prSet/>
      <dgm:spPr/>
      <dgm:t>
        <a:bodyPr/>
        <a:lstStyle/>
        <a:p>
          <a:endParaRPr lang="en-US"/>
        </a:p>
      </dgm:t>
    </dgm:pt>
    <dgm:pt modelId="{84BDB53B-C663-4255-A850-88E2F26A893B}">
      <dgm:prSet phldrT="[Text]"/>
      <dgm:spPr/>
      <dgm:t>
        <a:bodyPr/>
        <a:lstStyle/>
        <a:p>
          <a:pPr>
            <a:buSzPct val="50000"/>
          </a:pPr>
          <a:r>
            <a:rPr lang="en-US" dirty="0">
              <a:latin typeface="+mj-lt"/>
            </a:rPr>
            <a:t>Global Tools</a:t>
          </a:r>
        </a:p>
      </dgm:t>
    </dgm:pt>
    <dgm:pt modelId="{1EE7EC8C-9AAD-40BF-9F9E-4DB5C9A2971B}" type="parTrans" cxnId="{F199E6BD-477D-43CF-A0C4-6D71F5D3FDA4}">
      <dgm:prSet/>
      <dgm:spPr/>
      <dgm:t>
        <a:bodyPr/>
        <a:lstStyle/>
        <a:p>
          <a:endParaRPr lang="en-US"/>
        </a:p>
      </dgm:t>
    </dgm:pt>
    <dgm:pt modelId="{E6445768-FB7F-4698-95C5-9C56BB964D6B}" type="sibTrans" cxnId="{F199E6BD-477D-43CF-A0C4-6D71F5D3FDA4}">
      <dgm:prSet/>
      <dgm:spPr/>
      <dgm:t>
        <a:bodyPr/>
        <a:lstStyle/>
        <a:p>
          <a:endParaRPr lang="en-US"/>
        </a:p>
      </dgm:t>
    </dgm:pt>
    <dgm:pt modelId="{E6F3A45D-C40D-4AF3-A6D3-17FC3168A1A1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Span&lt;T&gt;</a:t>
          </a:r>
          <a:endParaRPr lang="en-US" dirty="0">
            <a:latin typeface="+mj-lt"/>
          </a:endParaRPr>
        </a:p>
      </dgm:t>
    </dgm:pt>
    <dgm:pt modelId="{98C9EEBC-6864-43FF-B718-24B57C564ABC}" type="parTrans" cxnId="{8CC776B4-33A8-4D48-9FC2-0DA91CEE1AD5}">
      <dgm:prSet/>
      <dgm:spPr/>
      <dgm:t>
        <a:bodyPr/>
        <a:lstStyle/>
        <a:p>
          <a:endParaRPr lang="en-US"/>
        </a:p>
      </dgm:t>
    </dgm:pt>
    <dgm:pt modelId="{27C4EFC2-BC1D-4E0E-A003-D978BB8E0DB3}" type="sibTrans" cxnId="{8CC776B4-33A8-4D48-9FC2-0DA91CEE1AD5}">
      <dgm:prSet/>
      <dgm:spPr/>
      <dgm:t>
        <a:bodyPr/>
        <a:lstStyle/>
        <a:p>
          <a:endParaRPr lang="en-US"/>
        </a:p>
      </dgm:t>
    </dgm:pt>
    <dgm:pt modelId="{0C68ECCB-51FF-48FC-884C-114AE74A2FD2}">
      <dgm:prSet phldrT="[Text]"/>
      <dgm:spPr/>
      <dgm:t>
        <a:bodyPr/>
        <a:lstStyle/>
        <a:p>
          <a:pPr algn="l"/>
          <a:r>
            <a:rPr lang="en-US"/>
            <a:t>.NET Core 2.2</a:t>
          </a:r>
          <a:endParaRPr lang="en-US" dirty="0"/>
        </a:p>
      </dgm:t>
    </dgm:pt>
    <dgm:pt modelId="{F81A97D4-B6EC-4173-B158-D0870BB54D8B}" type="parTrans" cxnId="{1801EACA-D729-468A-A0E5-47FCF0C62E39}">
      <dgm:prSet/>
      <dgm:spPr/>
      <dgm:t>
        <a:bodyPr/>
        <a:lstStyle/>
        <a:p>
          <a:endParaRPr lang="en-US"/>
        </a:p>
      </dgm:t>
    </dgm:pt>
    <dgm:pt modelId="{59098ECE-EA1A-4597-9AC7-0693ADF8D363}" type="sibTrans" cxnId="{1801EACA-D729-468A-A0E5-47FCF0C62E39}">
      <dgm:prSet/>
      <dgm:spPr/>
      <dgm:t>
        <a:bodyPr/>
        <a:lstStyle/>
        <a:p>
          <a:endParaRPr lang="en-US"/>
        </a:p>
      </dgm:t>
    </dgm:pt>
    <dgm:pt modelId="{CC06DF33-DEAF-46FA-B1F0-FE77C423007B}">
      <dgm:prSet phldrT="[Text]"/>
      <dgm:spPr/>
      <dgm:t>
        <a:bodyPr/>
        <a:lstStyle/>
        <a:p>
          <a:pPr>
            <a:buSzPct val="50000"/>
          </a:pPr>
          <a:r>
            <a:rPr lang="en-US" dirty="0">
              <a:latin typeface="+mj-lt"/>
            </a:rPr>
            <a:t>Multi-tier JIT compilation</a:t>
          </a:r>
        </a:p>
      </dgm:t>
    </dgm:pt>
    <dgm:pt modelId="{818769A7-05E9-4FD8-B75E-ABBACE0C001A}" type="parTrans" cxnId="{2FBEEBB0-D333-4C72-AF1C-D6DC998FBBB9}">
      <dgm:prSet/>
      <dgm:spPr/>
      <dgm:t>
        <a:bodyPr/>
        <a:lstStyle/>
        <a:p>
          <a:endParaRPr lang="en-US"/>
        </a:p>
      </dgm:t>
    </dgm:pt>
    <dgm:pt modelId="{00FA61CE-E198-48B4-873D-55B9CB89857B}" type="sibTrans" cxnId="{2FBEEBB0-D333-4C72-AF1C-D6DC998FBBB9}">
      <dgm:prSet/>
      <dgm:spPr/>
      <dgm:t>
        <a:bodyPr/>
        <a:lstStyle/>
        <a:p>
          <a:endParaRPr lang="en-US"/>
        </a:p>
      </dgm:t>
    </dgm:pt>
    <dgm:pt modelId="{ED42D896-B089-44FD-B39C-254945DC936A}">
      <dgm:prSet phldrT="[Text]"/>
      <dgm:spPr/>
      <dgm:t>
        <a:bodyPr/>
        <a:lstStyle/>
        <a:p>
          <a:pPr algn="l"/>
          <a:r>
            <a:rPr lang="en-US"/>
            <a:t>.NET Core 3.0</a:t>
          </a:r>
          <a:endParaRPr lang="en-US" dirty="0"/>
        </a:p>
      </dgm:t>
    </dgm:pt>
    <dgm:pt modelId="{F54BE57A-09B9-4A88-BB75-46F4287A3195}" type="parTrans" cxnId="{6EB52519-CE47-431B-82ED-988F7BF6E7E5}">
      <dgm:prSet/>
      <dgm:spPr/>
      <dgm:t>
        <a:bodyPr/>
        <a:lstStyle/>
        <a:p>
          <a:endParaRPr lang="en-US"/>
        </a:p>
      </dgm:t>
    </dgm:pt>
    <dgm:pt modelId="{E09D1FD1-4D66-41DD-9B54-13F4A6D4609B}" type="sibTrans" cxnId="{6EB52519-CE47-431B-82ED-988F7BF6E7E5}">
      <dgm:prSet/>
      <dgm:spPr/>
      <dgm:t>
        <a:bodyPr/>
        <a:lstStyle/>
        <a:p>
          <a:endParaRPr lang="en-US"/>
        </a:p>
      </dgm:t>
    </dgm:pt>
    <dgm:pt modelId="{8A587452-2C8F-412D-AAE1-3DDEDAAB68DF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WinForms (+High DPI)</a:t>
          </a:r>
          <a:endParaRPr lang="en-US" dirty="0">
            <a:latin typeface="+mj-lt"/>
          </a:endParaRPr>
        </a:p>
      </dgm:t>
    </dgm:pt>
    <dgm:pt modelId="{8D1B0A50-06FE-4E02-99A2-5F29FDE5F563}" type="parTrans" cxnId="{317183B0-A8E4-4624-A219-CC0DFD49B44B}">
      <dgm:prSet/>
      <dgm:spPr/>
      <dgm:t>
        <a:bodyPr/>
        <a:lstStyle/>
        <a:p>
          <a:endParaRPr lang="en-US"/>
        </a:p>
      </dgm:t>
    </dgm:pt>
    <dgm:pt modelId="{6859D983-0EE9-4C79-B70A-0520662F7B86}" type="sibTrans" cxnId="{317183B0-A8E4-4624-A219-CC0DFD49B44B}">
      <dgm:prSet/>
      <dgm:spPr/>
      <dgm:t>
        <a:bodyPr/>
        <a:lstStyle/>
        <a:p>
          <a:endParaRPr lang="en-US"/>
        </a:p>
      </dgm:t>
    </dgm:pt>
    <dgm:pt modelId="{B20AD941-45BF-410B-8BAE-68A18B83EBC9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HttpClient Performance</a:t>
          </a:r>
          <a:endParaRPr lang="en-US" dirty="0">
            <a:latin typeface="+mj-lt"/>
          </a:endParaRPr>
        </a:p>
      </dgm:t>
    </dgm:pt>
    <dgm:pt modelId="{AEC766B7-FE60-405F-B2F1-5B0F3F66CFDB}" type="parTrans" cxnId="{83B742C0-B72F-47B1-94F8-54B0C5FBEB5F}">
      <dgm:prSet/>
      <dgm:spPr/>
      <dgm:t>
        <a:bodyPr/>
        <a:lstStyle/>
        <a:p>
          <a:endParaRPr lang="en-US"/>
        </a:p>
      </dgm:t>
    </dgm:pt>
    <dgm:pt modelId="{979898E5-CC1E-4B7E-BE10-4CD5C5E25D48}" type="sibTrans" cxnId="{83B742C0-B72F-47B1-94F8-54B0C5FBEB5F}">
      <dgm:prSet/>
      <dgm:spPr/>
      <dgm:t>
        <a:bodyPr/>
        <a:lstStyle/>
        <a:p>
          <a:endParaRPr lang="en-US"/>
        </a:p>
      </dgm:t>
    </dgm:pt>
    <dgm:pt modelId="{6E8AB114-4DCC-477C-9EAC-C0BBD7130D3F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Windows Compatibility Pack</a:t>
          </a:r>
          <a:endParaRPr lang="en-US" dirty="0">
            <a:latin typeface="+mj-lt"/>
          </a:endParaRPr>
        </a:p>
      </dgm:t>
    </dgm:pt>
    <dgm:pt modelId="{F432586F-1290-4018-AA5F-4F4292731A2D}" type="parTrans" cxnId="{D97D5EC5-4E67-4326-A067-698B9F3B08F9}">
      <dgm:prSet/>
      <dgm:spPr/>
      <dgm:t>
        <a:bodyPr/>
        <a:lstStyle/>
        <a:p>
          <a:endParaRPr lang="en-US"/>
        </a:p>
      </dgm:t>
    </dgm:pt>
    <dgm:pt modelId="{8AE90886-16AE-46C3-9B6C-4AD4EF485F77}" type="sibTrans" cxnId="{D97D5EC5-4E67-4326-A067-698B9F3B08F9}">
      <dgm:prSet/>
      <dgm:spPr/>
      <dgm:t>
        <a:bodyPr/>
        <a:lstStyle/>
        <a:p>
          <a:endParaRPr lang="en-US"/>
        </a:p>
      </dgm:t>
    </dgm:pt>
    <dgm:pt modelId="{599B4A5C-4651-4A26-873F-6AB197C9D4D9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WPF</a:t>
          </a:r>
          <a:endParaRPr lang="en-US" dirty="0">
            <a:latin typeface="+mj-lt"/>
          </a:endParaRPr>
        </a:p>
      </dgm:t>
    </dgm:pt>
    <dgm:pt modelId="{E4310B54-2AE8-4E33-804A-0F283AC331DA}" type="parTrans" cxnId="{649690AC-1E1A-4C8C-85A2-A72329271571}">
      <dgm:prSet/>
      <dgm:spPr/>
      <dgm:t>
        <a:bodyPr/>
        <a:lstStyle/>
        <a:p>
          <a:endParaRPr lang="en-US"/>
        </a:p>
      </dgm:t>
    </dgm:pt>
    <dgm:pt modelId="{1EEF30F9-8871-4A4D-A43A-93BCB007BEF1}" type="sibTrans" cxnId="{649690AC-1E1A-4C8C-85A2-A72329271571}">
      <dgm:prSet/>
      <dgm:spPr/>
      <dgm:t>
        <a:bodyPr/>
        <a:lstStyle/>
        <a:p>
          <a:endParaRPr lang="en-US"/>
        </a:p>
      </dgm:t>
    </dgm:pt>
    <dgm:pt modelId="{A21C0EB4-A672-426C-982F-51616264336E}">
      <dgm:prSet phldrT="[Text]"/>
      <dgm:spPr/>
      <dgm:t>
        <a:bodyPr/>
        <a:lstStyle/>
        <a:p>
          <a:pPr>
            <a:buSzPct val="50000"/>
          </a:pP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rPr>
            <a:t>SQL Connection token auth</a:t>
          </a:r>
        </a:p>
      </dgm:t>
    </dgm:pt>
    <dgm:pt modelId="{05F09CA4-F502-49EF-980D-C64C702C3F86}" type="parTrans" cxnId="{C8C0D4C1-00B2-472E-B0D0-DC3532FD574E}">
      <dgm:prSet/>
      <dgm:spPr/>
      <dgm:t>
        <a:bodyPr/>
        <a:lstStyle/>
        <a:p>
          <a:endParaRPr lang="en-US"/>
        </a:p>
      </dgm:t>
    </dgm:pt>
    <dgm:pt modelId="{1E24F13F-1255-499F-AA17-A65D7437209E}" type="sibTrans" cxnId="{C8C0D4C1-00B2-472E-B0D0-DC3532FD574E}">
      <dgm:prSet/>
      <dgm:spPr/>
      <dgm:t>
        <a:bodyPr/>
        <a:lstStyle/>
        <a:p>
          <a:endParaRPr lang="en-US"/>
        </a:p>
      </dgm:t>
    </dgm:pt>
    <dgm:pt modelId="{251EE2AE-0B71-4F76-AD1D-4FFA28AA175A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Access to Win10 API’s</a:t>
          </a:r>
          <a:endParaRPr lang="en-US" dirty="0">
            <a:latin typeface="+mj-lt"/>
          </a:endParaRPr>
        </a:p>
      </dgm:t>
    </dgm:pt>
    <dgm:pt modelId="{EFB8237C-6A8C-4F5D-B667-1F6F81D65C91}" type="parTrans" cxnId="{72E93B87-68D5-4D6B-86AB-6557EDA2EC59}">
      <dgm:prSet/>
      <dgm:spPr/>
      <dgm:t>
        <a:bodyPr/>
        <a:lstStyle/>
        <a:p>
          <a:endParaRPr lang="en-US"/>
        </a:p>
      </dgm:t>
    </dgm:pt>
    <dgm:pt modelId="{CFB0E997-4A04-43D1-9D70-BCDCDFA39128}" type="sibTrans" cxnId="{72E93B87-68D5-4D6B-86AB-6557EDA2EC59}">
      <dgm:prSet/>
      <dgm:spPr/>
      <dgm:t>
        <a:bodyPr/>
        <a:lstStyle/>
        <a:p>
          <a:endParaRPr lang="en-US"/>
        </a:p>
      </dgm:t>
    </dgm:pt>
    <dgm:pt modelId="{E428BAC6-D1CC-4CE1-96CC-997905B15566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App Bundler</a:t>
          </a:r>
          <a:endParaRPr lang="en-US" dirty="0">
            <a:latin typeface="+mj-lt"/>
          </a:endParaRPr>
        </a:p>
      </dgm:t>
    </dgm:pt>
    <dgm:pt modelId="{8DD0D635-4650-42C1-96B5-FA6402E383D1}" type="parTrans" cxnId="{BFCD8F3E-66F4-4B12-BE05-AC5FAE91D23C}">
      <dgm:prSet/>
      <dgm:spPr/>
      <dgm:t>
        <a:bodyPr/>
        <a:lstStyle/>
        <a:p>
          <a:endParaRPr lang="en-US"/>
        </a:p>
      </dgm:t>
    </dgm:pt>
    <dgm:pt modelId="{527C4AB5-F544-4ED0-8A54-3255B52EB0DD}" type="sibTrans" cxnId="{BFCD8F3E-66F4-4B12-BE05-AC5FAE91D23C}">
      <dgm:prSet/>
      <dgm:spPr/>
      <dgm:t>
        <a:bodyPr/>
        <a:lstStyle/>
        <a:p>
          <a:endParaRPr lang="en-US"/>
        </a:p>
      </dgm:t>
    </dgm:pt>
    <dgm:pt modelId="{CF5E0E25-DC9C-4CE6-9F81-450DC3B8BF47}" type="pres">
      <dgm:prSet presAssocID="{37A24FA2-ECD6-4EC4-9307-E16B47FE3724}" presName="Name0" presStyleCnt="0">
        <dgm:presLayoutVars>
          <dgm:dir/>
          <dgm:animLvl val="lvl"/>
          <dgm:resizeHandles val="exact"/>
        </dgm:presLayoutVars>
      </dgm:prSet>
      <dgm:spPr/>
    </dgm:pt>
    <dgm:pt modelId="{63D4FD50-511C-42DE-A25F-B4672776984E}" type="pres">
      <dgm:prSet presAssocID="{F9B7621C-380F-43A8-80DC-99DE2AC2237F}" presName="composite" presStyleCnt="0"/>
      <dgm:spPr/>
    </dgm:pt>
    <dgm:pt modelId="{90B0AFB0-111E-43D0-A54C-1B29B57D3EC2}" type="pres">
      <dgm:prSet presAssocID="{F9B7621C-380F-43A8-80DC-99DE2AC2237F}" presName="parTx" presStyleLbl="alignNode1" presStyleIdx="0" presStyleCnt="3" custScaleX="147014">
        <dgm:presLayoutVars>
          <dgm:chMax val="0"/>
          <dgm:chPref val="0"/>
          <dgm:bulletEnabled val="1"/>
        </dgm:presLayoutVars>
      </dgm:prSet>
      <dgm:spPr/>
    </dgm:pt>
    <dgm:pt modelId="{617583EF-EC6B-49BF-BF25-FEEA87D8FC28}" type="pres">
      <dgm:prSet presAssocID="{F9B7621C-380F-43A8-80DC-99DE2AC2237F}" presName="desTx" presStyleLbl="alignAccFollowNode1" presStyleIdx="0" presStyleCnt="3" custScaleX="147002">
        <dgm:presLayoutVars>
          <dgm:bulletEnabled val="1"/>
        </dgm:presLayoutVars>
      </dgm:prSet>
      <dgm:spPr/>
    </dgm:pt>
    <dgm:pt modelId="{9815E3E4-6FD1-4DD5-B847-7771DCD8C199}" type="pres">
      <dgm:prSet presAssocID="{4F4C130A-1548-444A-976D-53A3DE533F10}" presName="space" presStyleCnt="0"/>
      <dgm:spPr/>
    </dgm:pt>
    <dgm:pt modelId="{F55BAB39-D9C0-49C8-BDC8-D4E7D8D4A613}" type="pres">
      <dgm:prSet presAssocID="{0C68ECCB-51FF-48FC-884C-114AE74A2FD2}" presName="composite" presStyleCnt="0"/>
      <dgm:spPr/>
    </dgm:pt>
    <dgm:pt modelId="{2C404B7B-434C-40C8-87E1-9FB116816341}" type="pres">
      <dgm:prSet presAssocID="{0C68ECCB-51FF-48FC-884C-114AE74A2FD2}" presName="parTx" presStyleLbl="alignNode1" presStyleIdx="1" presStyleCnt="3" custScaleX="132865">
        <dgm:presLayoutVars>
          <dgm:chMax val="0"/>
          <dgm:chPref val="0"/>
          <dgm:bulletEnabled val="1"/>
        </dgm:presLayoutVars>
      </dgm:prSet>
      <dgm:spPr/>
    </dgm:pt>
    <dgm:pt modelId="{02F21620-F9EC-4D5D-9B83-E88F3FA275D6}" type="pres">
      <dgm:prSet presAssocID="{0C68ECCB-51FF-48FC-884C-114AE74A2FD2}" presName="desTx" presStyleLbl="alignAccFollowNode1" presStyleIdx="1" presStyleCnt="3" custScaleX="133105">
        <dgm:presLayoutVars>
          <dgm:bulletEnabled val="1"/>
        </dgm:presLayoutVars>
      </dgm:prSet>
      <dgm:spPr/>
    </dgm:pt>
    <dgm:pt modelId="{B700C546-992C-4421-8F9E-DA8F54DF5AFD}" type="pres">
      <dgm:prSet presAssocID="{59098ECE-EA1A-4597-9AC7-0693ADF8D363}" presName="space" presStyleCnt="0"/>
      <dgm:spPr/>
    </dgm:pt>
    <dgm:pt modelId="{B4225B4B-003B-4769-9ED8-5618FCE56540}" type="pres">
      <dgm:prSet presAssocID="{ED42D896-B089-44FD-B39C-254945DC936A}" presName="composite" presStyleCnt="0"/>
      <dgm:spPr/>
    </dgm:pt>
    <dgm:pt modelId="{97FDA5CC-ADCF-4806-809A-9BAD3B677B99}" type="pres">
      <dgm:prSet presAssocID="{ED42D896-B089-44FD-B39C-254945DC936A}" presName="parTx" presStyleLbl="alignNode1" presStyleIdx="2" presStyleCnt="3" custScaleX="140066">
        <dgm:presLayoutVars>
          <dgm:chMax val="0"/>
          <dgm:chPref val="0"/>
          <dgm:bulletEnabled val="1"/>
        </dgm:presLayoutVars>
      </dgm:prSet>
      <dgm:spPr/>
    </dgm:pt>
    <dgm:pt modelId="{7CCD33CE-3D54-43AE-8E8E-E0054AEE281B}" type="pres">
      <dgm:prSet presAssocID="{ED42D896-B089-44FD-B39C-254945DC936A}" presName="desTx" presStyleLbl="alignAccFollowNode1" presStyleIdx="2" presStyleCnt="3" custScaleX="139896">
        <dgm:presLayoutVars>
          <dgm:bulletEnabled val="1"/>
        </dgm:presLayoutVars>
      </dgm:prSet>
      <dgm:spPr/>
    </dgm:pt>
  </dgm:ptLst>
  <dgm:cxnLst>
    <dgm:cxn modelId="{A7ACB40F-E65B-4DC5-AB20-AADA771AA0BA}" type="presOf" srcId="{84BDB53B-C663-4255-A850-88E2F26A893B}" destId="{617583EF-EC6B-49BF-BF25-FEEA87D8FC28}" srcOrd="0" destOrd="0" presId="urn:microsoft.com/office/officeart/2005/8/layout/hList1"/>
    <dgm:cxn modelId="{C447BE0F-F08E-49DF-BDB0-AA5545E331CA}" type="presOf" srcId="{F9B7621C-380F-43A8-80DC-99DE2AC2237F}" destId="{90B0AFB0-111E-43D0-A54C-1B29B57D3EC2}" srcOrd="0" destOrd="0" presId="urn:microsoft.com/office/officeart/2005/8/layout/hList1"/>
    <dgm:cxn modelId="{6EB52519-CE47-431B-82ED-988F7BF6E7E5}" srcId="{37A24FA2-ECD6-4EC4-9307-E16B47FE3724}" destId="{ED42D896-B089-44FD-B39C-254945DC936A}" srcOrd="2" destOrd="0" parTransId="{F54BE57A-09B9-4A88-BB75-46F4287A3195}" sibTransId="{E09D1FD1-4D66-41DD-9B54-13F4A6D4609B}"/>
    <dgm:cxn modelId="{E8A59F28-E144-4653-88F4-019FA5B4355D}" type="presOf" srcId="{599B4A5C-4651-4A26-873F-6AB197C9D4D9}" destId="{7CCD33CE-3D54-43AE-8E8E-E0054AEE281B}" srcOrd="0" destOrd="1" presId="urn:microsoft.com/office/officeart/2005/8/layout/hList1"/>
    <dgm:cxn modelId="{BFCD8F3E-66F4-4B12-BE05-AC5FAE91D23C}" srcId="{ED42D896-B089-44FD-B39C-254945DC936A}" destId="{E428BAC6-D1CC-4CE1-96CC-997905B15566}" srcOrd="3" destOrd="0" parTransId="{8DD0D635-4650-42C1-96B5-FA6402E383D1}" sibTransId="{527C4AB5-F544-4ED0-8A54-3255B52EB0DD}"/>
    <dgm:cxn modelId="{945A955F-B449-437E-944F-3BA7607EFE0F}" type="presOf" srcId="{6E8AB114-4DCC-477C-9EAC-C0BBD7130D3F}" destId="{617583EF-EC6B-49BF-BF25-FEEA87D8FC28}" srcOrd="0" destOrd="3" presId="urn:microsoft.com/office/officeart/2005/8/layout/hList1"/>
    <dgm:cxn modelId="{B0E6524B-C35F-4239-951E-4DFB381AC24D}" type="presOf" srcId="{E428BAC6-D1CC-4CE1-96CC-997905B15566}" destId="{7CCD33CE-3D54-43AE-8E8E-E0054AEE281B}" srcOrd="0" destOrd="3" presId="urn:microsoft.com/office/officeart/2005/8/layout/hList1"/>
    <dgm:cxn modelId="{72E93B87-68D5-4D6B-86AB-6557EDA2EC59}" srcId="{ED42D896-B089-44FD-B39C-254945DC936A}" destId="{251EE2AE-0B71-4F76-AD1D-4FFA28AA175A}" srcOrd="2" destOrd="0" parTransId="{EFB8237C-6A8C-4F5D-B667-1F6F81D65C91}" sibTransId="{CFB0E997-4A04-43D1-9D70-BCDCDFA39128}"/>
    <dgm:cxn modelId="{1680D289-D5FF-4737-91C5-01C26E0FD8CC}" type="presOf" srcId="{8A587452-2C8F-412D-AAE1-3DDEDAAB68DF}" destId="{7CCD33CE-3D54-43AE-8E8E-E0054AEE281B}" srcOrd="0" destOrd="0" presId="urn:microsoft.com/office/officeart/2005/8/layout/hList1"/>
    <dgm:cxn modelId="{D31ECA8B-23A3-42B8-910F-B75E7CB8D900}" type="presOf" srcId="{251EE2AE-0B71-4F76-AD1D-4FFA28AA175A}" destId="{7CCD33CE-3D54-43AE-8E8E-E0054AEE281B}" srcOrd="0" destOrd="2" presId="urn:microsoft.com/office/officeart/2005/8/layout/hList1"/>
    <dgm:cxn modelId="{416DB995-67D3-4D42-B93A-1672C90B6CA5}" type="presOf" srcId="{0C68ECCB-51FF-48FC-884C-114AE74A2FD2}" destId="{2C404B7B-434C-40C8-87E1-9FB116816341}" srcOrd="0" destOrd="0" presId="urn:microsoft.com/office/officeart/2005/8/layout/hList1"/>
    <dgm:cxn modelId="{B716E798-BD3D-4E23-ACBF-425EB22EE7D5}" type="presOf" srcId="{37A24FA2-ECD6-4EC4-9307-E16B47FE3724}" destId="{CF5E0E25-DC9C-4CE6-9F81-450DC3B8BF47}" srcOrd="0" destOrd="0" presId="urn:microsoft.com/office/officeart/2005/8/layout/hList1"/>
    <dgm:cxn modelId="{AAC12DA7-6312-42B5-9165-98E3CE6F6AF9}" type="presOf" srcId="{CC06DF33-DEAF-46FA-B1F0-FE77C423007B}" destId="{02F21620-F9EC-4D5D-9B83-E88F3FA275D6}" srcOrd="0" destOrd="0" presId="urn:microsoft.com/office/officeart/2005/8/layout/hList1"/>
    <dgm:cxn modelId="{649690AC-1E1A-4C8C-85A2-A72329271571}" srcId="{ED42D896-B089-44FD-B39C-254945DC936A}" destId="{599B4A5C-4651-4A26-873F-6AB197C9D4D9}" srcOrd="1" destOrd="0" parTransId="{E4310B54-2AE8-4E33-804A-0F283AC331DA}" sibTransId="{1EEF30F9-8871-4A4D-A43A-93BCB007BEF1}"/>
    <dgm:cxn modelId="{47EE76AE-4152-48B7-AFA2-10695857E664}" type="presOf" srcId="{ED42D896-B089-44FD-B39C-254945DC936A}" destId="{97FDA5CC-ADCF-4806-809A-9BAD3B677B99}" srcOrd="0" destOrd="0" presId="urn:microsoft.com/office/officeart/2005/8/layout/hList1"/>
    <dgm:cxn modelId="{317183B0-A8E4-4624-A219-CC0DFD49B44B}" srcId="{ED42D896-B089-44FD-B39C-254945DC936A}" destId="{8A587452-2C8F-412D-AAE1-3DDEDAAB68DF}" srcOrd="0" destOrd="0" parTransId="{8D1B0A50-06FE-4E02-99A2-5F29FDE5F563}" sibTransId="{6859D983-0EE9-4C79-B70A-0520662F7B86}"/>
    <dgm:cxn modelId="{2FBEEBB0-D333-4C72-AF1C-D6DC998FBBB9}" srcId="{0C68ECCB-51FF-48FC-884C-114AE74A2FD2}" destId="{CC06DF33-DEAF-46FA-B1F0-FE77C423007B}" srcOrd="0" destOrd="0" parTransId="{818769A7-05E9-4FD8-B75E-ABBACE0C001A}" sibTransId="{00FA61CE-E198-48B4-873D-55B9CB89857B}"/>
    <dgm:cxn modelId="{8CC776B4-33A8-4D48-9FC2-0DA91CEE1AD5}" srcId="{F9B7621C-380F-43A8-80DC-99DE2AC2237F}" destId="{E6F3A45D-C40D-4AF3-A6D3-17FC3168A1A1}" srcOrd="1" destOrd="0" parTransId="{98C9EEBC-6864-43FF-B718-24B57C564ABC}" sibTransId="{27C4EFC2-BC1D-4E0E-A003-D978BB8E0DB3}"/>
    <dgm:cxn modelId="{F199E6BD-477D-43CF-A0C4-6D71F5D3FDA4}" srcId="{F9B7621C-380F-43A8-80DC-99DE2AC2237F}" destId="{84BDB53B-C663-4255-A850-88E2F26A893B}" srcOrd="0" destOrd="0" parTransId="{1EE7EC8C-9AAD-40BF-9F9E-4DB5C9A2971B}" sibTransId="{E6445768-FB7F-4698-95C5-9C56BB964D6B}"/>
    <dgm:cxn modelId="{83B742C0-B72F-47B1-94F8-54B0C5FBEB5F}" srcId="{F9B7621C-380F-43A8-80DC-99DE2AC2237F}" destId="{B20AD941-45BF-410B-8BAE-68A18B83EBC9}" srcOrd="2" destOrd="0" parTransId="{AEC766B7-FE60-405F-B2F1-5B0F3F66CFDB}" sibTransId="{979898E5-CC1E-4B7E-BE10-4CD5C5E25D48}"/>
    <dgm:cxn modelId="{5E019EC1-0B7A-4DD0-B367-42F2BEB42B6D}" type="presOf" srcId="{A21C0EB4-A672-426C-982F-51616264336E}" destId="{02F21620-F9EC-4D5D-9B83-E88F3FA275D6}" srcOrd="0" destOrd="1" presId="urn:microsoft.com/office/officeart/2005/8/layout/hList1"/>
    <dgm:cxn modelId="{C8C0D4C1-00B2-472E-B0D0-DC3532FD574E}" srcId="{0C68ECCB-51FF-48FC-884C-114AE74A2FD2}" destId="{A21C0EB4-A672-426C-982F-51616264336E}" srcOrd="1" destOrd="0" parTransId="{05F09CA4-F502-49EF-980D-C64C702C3F86}" sibTransId="{1E24F13F-1255-499F-AA17-A65D7437209E}"/>
    <dgm:cxn modelId="{D97D5EC5-4E67-4326-A067-698B9F3B08F9}" srcId="{F9B7621C-380F-43A8-80DC-99DE2AC2237F}" destId="{6E8AB114-4DCC-477C-9EAC-C0BBD7130D3F}" srcOrd="3" destOrd="0" parTransId="{F432586F-1290-4018-AA5F-4F4292731A2D}" sibTransId="{8AE90886-16AE-46C3-9B6C-4AD4EF485F77}"/>
    <dgm:cxn modelId="{E482F4C5-BD08-4E2E-9BE9-3495EDAF7CE6}" type="presOf" srcId="{E6F3A45D-C40D-4AF3-A6D3-17FC3168A1A1}" destId="{617583EF-EC6B-49BF-BF25-FEEA87D8FC28}" srcOrd="0" destOrd="1" presId="urn:microsoft.com/office/officeart/2005/8/layout/hList1"/>
    <dgm:cxn modelId="{1801EACA-D729-468A-A0E5-47FCF0C62E39}" srcId="{37A24FA2-ECD6-4EC4-9307-E16B47FE3724}" destId="{0C68ECCB-51FF-48FC-884C-114AE74A2FD2}" srcOrd="1" destOrd="0" parTransId="{F81A97D4-B6EC-4173-B158-D0870BB54D8B}" sibTransId="{59098ECE-EA1A-4597-9AC7-0693ADF8D363}"/>
    <dgm:cxn modelId="{299A67D1-1D18-4F94-B5D5-39AEEF8CDEDD}" srcId="{37A24FA2-ECD6-4EC4-9307-E16B47FE3724}" destId="{F9B7621C-380F-43A8-80DC-99DE2AC2237F}" srcOrd="0" destOrd="0" parTransId="{393D37A4-C91F-4DFB-B80E-3DAEB12B31F8}" sibTransId="{4F4C130A-1548-444A-976D-53A3DE533F10}"/>
    <dgm:cxn modelId="{7A0495F8-8DB5-4721-AF95-28872E8EAFC2}" type="presOf" srcId="{B20AD941-45BF-410B-8BAE-68A18B83EBC9}" destId="{617583EF-EC6B-49BF-BF25-FEEA87D8FC28}" srcOrd="0" destOrd="2" presId="urn:microsoft.com/office/officeart/2005/8/layout/hList1"/>
    <dgm:cxn modelId="{B230938A-B889-4CE6-99D8-DA706BF9195F}" type="presParOf" srcId="{CF5E0E25-DC9C-4CE6-9F81-450DC3B8BF47}" destId="{63D4FD50-511C-42DE-A25F-B4672776984E}" srcOrd="0" destOrd="0" presId="urn:microsoft.com/office/officeart/2005/8/layout/hList1"/>
    <dgm:cxn modelId="{A0010D1C-CD5D-44D5-899B-78C546BCED57}" type="presParOf" srcId="{63D4FD50-511C-42DE-A25F-B4672776984E}" destId="{90B0AFB0-111E-43D0-A54C-1B29B57D3EC2}" srcOrd="0" destOrd="0" presId="urn:microsoft.com/office/officeart/2005/8/layout/hList1"/>
    <dgm:cxn modelId="{6E297FF7-7F3B-4ADB-8DE1-D060E4B7323F}" type="presParOf" srcId="{63D4FD50-511C-42DE-A25F-B4672776984E}" destId="{617583EF-EC6B-49BF-BF25-FEEA87D8FC28}" srcOrd="1" destOrd="0" presId="urn:microsoft.com/office/officeart/2005/8/layout/hList1"/>
    <dgm:cxn modelId="{AA0E2766-06DA-45C0-BBB7-AAE4B053EAB5}" type="presParOf" srcId="{CF5E0E25-DC9C-4CE6-9F81-450DC3B8BF47}" destId="{9815E3E4-6FD1-4DD5-B847-7771DCD8C199}" srcOrd="1" destOrd="0" presId="urn:microsoft.com/office/officeart/2005/8/layout/hList1"/>
    <dgm:cxn modelId="{5FA4B1B3-4987-4165-B1AF-CEB6FBBFA751}" type="presParOf" srcId="{CF5E0E25-DC9C-4CE6-9F81-450DC3B8BF47}" destId="{F55BAB39-D9C0-49C8-BDC8-D4E7D8D4A613}" srcOrd="2" destOrd="0" presId="urn:microsoft.com/office/officeart/2005/8/layout/hList1"/>
    <dgm:cxn modelId="{41667780-E3FD-4786-8759-1E020CBE6A58}" type="presParOf" srcId="{F55BAB39-D9C0-49C8-BDC8-D4E7D8D4A613}" destId="{2C404B7B-434C-40C8-87E1-9FB116816341}" srcOrd="0" destOrd="0" presId="urn:microsoft.com/office/officeart/2005/8/layout/hList1"/>
    <dgm:cxn modelId="{997A2EB1-A2AD-47B7-B27D-04B91167099F}" type="presParOf" srcId="{F55BAB39-D9C0-49C8-BDC8-D4E7D8D4A613}" destId="{02F21620-F9EC-4D5D-9B83-E88F3FA275D6}" srcOrd="1" destOrd="0" presId="urn:microsoft.com/office/officeart/2005/8/layout/hList1"/>
    <dgm:cxn modelId="{61ADE81D-B43C-42AC-B2DE-A2CDC9CEED2D}" type="presParOf" srcId="{CF5E0E25-DC9C-4CE6-9F81-450DC3B8BF47}" destId="{B700C546-992C-4421-8F9E-DA8F54DF5AFD}" srcOrd="3" destOrd="0" presId="urn:microsoft.com/office/officeart/2005/8/layout/hList1"/>
    <dgm:cxn modelId="{CC223926-D080-4814-9BE0-E5A4A8EA9806}" type="presParOf" srcId="{CF5E0E25-DC9C-4CE6-9F81-450DC3B8BF47}" destId="{B4225B4B-003B-4769-9ED8-5618FCE56540}" srcOrd="4" destOrd="0" presId="urn:microsoft.com/office/officeart/2005/8/layout/hList1"/>
    <dgm:cxn modelId="{E289DD47-EAB9-4C7C-9036-B06F4A1D9D03}" type="presParOf" srcId="{B4225B4B-003B-4769-9ED8-5618FCE56540}" destId="{97FDA5CC-ADCF-4806-809A-9BAD3B677B99}" srcOrd="0" destOrd="0" presId="urn:microsoft.com/office/officeart/2005/8/layout/hList1"/>
    <dgm:cxn modelId="{42EAC8F5-179C-40B2-A24B-BD4F5329342C}" type="presParOf" srcId="{B4225B4B-003B-4769-9ED8-5618FCE56540}" destId="{7CCD33CE-3D54-43AE-8E8E-E0054AEE28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A24FA2-ECD6-4EC4-9307-E16B47FE3724}" type="doc">
      <dgm:prSet loTypeId="urn:microsoft.com/office/officeart/2005/8/layout/hList1" loCatId="list" qsTypeId="urn:microsoft.com/office/officeart/2005/8/quickstyle/simple2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F9B7621C-380F-43A8-80DC-99DE2AC2237F}">
      <dgm:prSet phldrT="[Text]"/>
      <dgm:spPr/>
      <dgm:t>
        <a:bodyPr/>
        <a:lstStyle/>
        <a:p>
          <a:pPr algn="l"/>
          <a:r>
            <a:rPr lang="en-US"/>
            <a:t>.NET Core 2.1</a:t>
          </a:r>
          <a:endParaRPr lang="en-US" dirty="0"/>
        </a:p>
      </dgm:t>
    </dgm:pt>
    <dgm:pt modelId="{393D37A4-C91F-4DFB-B80E-3DAEB12B31F8}" type="parTrans" cxnId="{299A67D1-1D18-4F94-B5D5-39AEEF8CDEDD}">
      <dgm:prSet/>
      <dgm:spPr/>
      <dgm:t>
        <a:bodyPr/>
        <a:lstStyle/>
        <a:p>
          <a:endParaRPr lang="en-US"/>
        </a:p>
      </dgm:t>
    </dgm:pt>
    <dgm:pt modelId="{4F4C130A-1548-444A-976D-53A3DE533F10}" type="sibTrans" cxnId="{299A67D1-1D18-4F94-B5D5-39AEEF8CDEDD}">
      <dgm:prSet/>
      <dgm:spPr/>
      <dgm:t>
        <a:bodyPr/>
        <a:lstStyle/>
        <a:p>
          <a:endParaRPr lang="en-US"/>
        </a:p>
      </dgm:t>
    </dgm:pt>
    <dgm:pt modelId="{84BDB53B-C663-4255-A850-88E2F26A893B}">
      <dgm:prSet phldrT="[Text]"/>
      <dgm:spPr/>
      <dgm:t>
        <a:bodyPr/>
        <a:lstStyle/>
        <a:p>
          <a:pPr>
            <a:buSzPct val="50000"/>
          </a:pPr>
          <a:r>
            <a:rPr lang="en-US" dirty="0">
              <a:latin typeface="+mj-lt"/>
            </a:rPr>
            <a:t>Global Tools</a:t>
          </a:r>
        </a:p>
      </dgm:t>
    </dgm:pt>
    <dgm:pt modelId="{1EE7EC8C-9AAD-40BF-9F9E-4DB5C9A2971B}" type="parTrans" cxnId="{F199E6BD-477D-43CF-A0C4-6D71F5D3FDA4}">
      <dgm:prSet/>
      <dgm:spPr/>
      <dgm:t>
        <a:bodyPr/>
        <a:lstStyle/>
        <a:p>
          <a:endParaRPr lang="en-US"/>
        </a:p>
      </dgm:t>
    </dgm:pt>
    <dgm:pt modelId="{E6445768-FB7F-4698-95C5-9C56BB964D6B}" type="sibTrans" cxnId="{F199E6BD-477D-43CF-A0C4-6D71F5D3FDA4}">
      <dgm:prSet/>
      <dgm:spPr/>
      <dgm:t>
        <a:bodyPr/>
        <a:lstStyle/>
        <a:p>
          <a:endParaRPr lang="en-US"/>
        </a:p>
      </dgm:t>
    </dgm:pt>
    <dgm:pt modelId="{E6F3A45D-C40D-4AF3-A6D3-17FC3168A1A1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Span&lt;T&gt;</a:t>
          </a:r>
          <a:endParaRPr lang="en-US" dirty="0">
            <a:latin typeface="+mj-lt"/>
          </a:endParaRPr>
        </a:p>
      </dgm:t>
    </dgm:pt>
    <dgm:pt modelId="{98C9EEBC-6864-43FF-B718-24B57C564ABC}" type="parTrans" cxnId="{8CC776B4-33A8-4D48-9FC2-0DA91CEE1AD5}">
      <dgm:prSet/>
      <dgm:spPr/>
      <dgm:t>
        <a:bodyPr/>
        <a:lstStyle/>
        <a:p>
          <a:endParaRPr lang="en-US"/>
        </a:p>
      </dgm:t>
    </dgm:pt>
    <dgm:pt modelId="{27C4EFC2-BC1D-4E0E-A003-D978BB8E0DB3}" type="sibTrans" cxnId="{8CC776B4-33A8-4D48-9FC2-0DA91CEE1AD5}">
      <dgm:prSet/>
      <dgm:spPr/>
      <dgm:t>
        <a:bodyPr/>
        <a:lstStyle/>
        <a:p>
          <a:endParaRPr lang="en-US"/>
        </a:p>
      </dgm:t>
    </dgm:pt>
    <dgm:pt modelId="{0C68ECCB-51FF-48FC-884C-114AE74A2FD2}">
      <dgm:prSet phldrT="[Text]"/>
      <dgm:spPr/>
      <dgm:t>
        <a:bodyPr/>
        <a:lstStyle/>
        <a:p>
          <a:pPr algn="l"/>
          <a:r>
            <a:rPr lang="en-US"/>
            <a:t>.NET Core 2.2</a:t>
          </a:r>
          <a:endParaRPr lang="en-US" dirty="0"/>
        </a:p>
      </dgm:t>
    </dgm:pt>
    <dgm:pt modelId="{F81A97D4-B6EC-4173-B158-D0870BB54D8B}" type="parTrans" cxnId="{1801EACA-D729-468A-A0E5-47FCF0C62E39}">
      <dgm:prSet/>
      <dgm:spPr/>
      <dgm:t>
        <a:bodyPr/>
        <a:lstStyle/>
        <a:p>
          <a:endParaRPr lang="en-US"/>
        </a:p>
      </dgm:t>
    </dgm:pt>
    <dgm:pt modelId="{59098ECE-EA1A-4597-9AC7-0693ADF8D363}" type="sibTrans" cxnId="{1801EACA-D729-468A-A0E5-47FCF0C62E39}">
      <dgm:prSet/>
      <dgm:spPr/>
      <dgm:t>
        <a:bodyPr/>
        <a:lstStyle/>
        <a:p>
          <a:endParaRPr lang="en-US"/>
        </a:p>
      </dgm:t>
    </dgm:pt>
    <dgm:pt modelId="{CC06DF33-DEAF-46FA-B1F0-FE77C423007B}">
      <dgm:prSet phldrT="[Text]"/>
      <dgm:spPr/>
      <dgm:t>
        <a:bodyPr/>
        <a:lstStyle/>
        <a:p>
          <a:pPr>
            <a:buSzPct val="50000"/>
          </a:pPr>
          <a:r>
            <a:rPr lang="en-US" dirty="0">
              <a:latin typeface="+mj-lt"/>
            </a:rPr>
            <a:t>Multi-tier JIT compilation</a:t>
          </a:r>
        </a:p>
      </dgm:t>
    </dgm:pt>
    <dgm:pt modelId="{818769A7-05E9-4FD8-B75E-ABBACE0C001A}" type="parTrans" cxnId="{2FBEEBB0-D333-4C72-AF1C-D6DC998FBBB9}">
      <dgm:prSet/>
      <dgm:spPr/>
      <dgm:t>
        <a:bodyPr/>
        <a:lstStyle/>
        <a:p>
          <a:endParaRPr lang="en-US"/>
        </a:p>
      </dgm:t>
    </dgm:pt>
    <dgm:pt modelId="{00FA61CE-E198-48B4-873D-55B9CB89857B}" type="sibTrans" cxnId="{2FBEEBB0-D333-4C72-AF1C-D6DC998FBBB9}">
      <dgm:prSet/>
      <dgm:spPr/>
      <dgm:t>
        <a:bodyPr/>
        <a:lstStyle/>
        <a:p>
          <a:endParaRPr lang="en-US"/>
        </a:p>
      </dgm:t>
    </dgm:pt>
    <dgm:pt modelId="{ED42D896-B089-44FD-B39C-254945DC936A}">
      <dgm:prSet phldrT="[Text]"/>
      <dgm:spPr/>
      <dgm:t>
        <a:bodyPr/>
        <a:lstStyle/>
        <a:p>
          <a:pPr algn="l"/>
          <a:r>
            <a:rPr lang="en-US"/>
            <a:t>.NET Core 3.0</a:t>
          </a:r>
          <a:endParaRPr lang="en-US" dirty="0"/>
        </a:p>
      </dgm:t>
    </dgm:pt>
    <dgm:pt modelId="{F54BE57A-09B9-4A88-BB75-46F4287A3195}" type="parTrans" cxnId="{6EB52519-CE47-431B-82ED-988F7BF6E7E5}">
      <dgm:prSet/>
      <dgm:spPr/>
      <dgm:t>
        <a:bodyPr/>
        <a:lstStyle/>
        <a:p>
          <a:endParaRPr lang="en-US"/>
        </a:p>
      </dgm:t>
    </dgm:pt>
    <dgm:pt modelId="{E09D1FD1-4D66-41DD-9B54-13F4A6D4609B}" type="sibTrans" cxnId="{6EB52519-CE47-431B-82ED-988F7BF6E7E5}">
      <dgm:prSet/>
      <dgm:spPr/>
      <dgm:t>
        <a:bodyPr/>
        <a:lstStyle/>
        <a:p>
          <a:endParaRPr lang="en-US"/>
        </a:p>
      </dgm:t>
    </dgm:pt>
    <dgm:pt modelId="{8A587452-2C8F-412D-AAE1-3DDEDAAB68DF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WinForms (+High DPI)</a:t>
          </a:r>
          <a:endParaRPr lang="en-US" dirty="0">
            <a:latin typeface="+mj-lt"/>
          </a:endParaRPr>
        </a:p>
      </dgm:t>
    </dgm:pt>
    <dgm:pt modelId="{8D1B0A50-06FE-4E02-99A2-5F29FDE5F563}" type="parTrans" cxnId="{317183B0-A8E4-4624-A219-CC0DFD49B44B}">
      <dgm:prSet/>
      <dgm:spPr/>
      <dgm:t>
        <a:bodyPr/>
        <a:lstStyle/>
        <a:p>
          <a:endParaRPr lang="en-US"/>
        </a:p>
      </dgm:t>
    </dgm:pt>
    <dgm:pt modelId="{6859D983-0EE9-4C79-B70A-0520662F7B86}" type="sibTrans" cxnId="{317183B0-A8E4-4624-A219-CC0DFD49B44B}">
      <dgm:prSet/>
      <dgm:spPr/>
      <dgm:t>
        <a:bodyPr/>
        <a:lstStyle/>
        <a:p>
          <a:endParaRPr lang="en-US"/>
        </a:p>
      </dgm:t>
    </dgm:pt>
    <dgm:pt modelId="{B20AD941-45BF-410B-8BAE-68A18B83EBC9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HttpClient Performance</a:t>
          </a:r>
          <a:endParaRPr lang="en-US" dirty="0">
            <a:latin typeface="+mj-lt"/>
          </a:endParaRPr>
        </a:p>
      </dgm:t>
    </dgm:pt>
    <dgm:pt modelId="{AEC766B7-FE60-405F-B2F1-5B0F3F66CFDB}" type="parTrans" cxnId="{83B742C0-B72F-47B1-94F8-54B0C5FBEB5F}">
      <dgm:prSet/>
      <dgm:spPr/>
      <dgm:t>
        <a:bodyPr/>
        <a:lstStyle/>
        <a:p>
          <a:endParaRPr lang="en-US"/>
        </a:p>
      </dgm:t>
    </dgm:pt>
    <dgm:pt modelId="{979898E5-CC1E-4B7E-BE10-4CD5C5E25D48}" type="sibTrans" cxnId="{83B742C0-B72F-47B1-94F8-54B0C5FBEB5F}">
      <dgm:prSet/>
      <dgm:spPr/>
      <dgm:t>
        <a:bodyPr/>
        <a:lstStyle/>
        <a:p>
          <a:endParaRPr lang="en-US"/>
        </a:p>
      </dgm:t>
    </dgm:pt>
    <dgm:pt modelId="{6E8AB114-4DCC-477C-9EAC-C0BBD7130D3F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Windows Compatibility Pack</a:t>
          </a:r>
          <a:endParaRPr lang="en-US" dirty="0">
            <a:latin typeface="+mj-lt"/>
          </a:endParaRPr>
        </a:p>
      </dgm:t>
    </dgm:pt>
    <dgm:pt modelId="{F432586F-1290-4018-AA5F-4F4292731A2D}" type="parTrans" cxnId="{D97D5EC5-4E67-4326-A067-698B9F3B08F9}">
      <dgm:prSet/>
      <dgm:spPr/>
      <dgm:t>
        <a:bodyPr/>
        <a:lstStyle/>
        <a:p>
          <a:endParaRPr lang="en-US"/>
        </a:p>
      </dgm:t>
    </dgm:pt>
    <dgm:pt modelId="{8AE90886-16AE-46C3-9B6C-4AD4EF485F77}" type="sibTrans" cxnId="{D97D5EC5-4E67-4326-A067-698B9F3B08F9}">
      <dgm:prSet/>
      <dgm:spPr/>
      <dgm:t>
        <a:bodyPr/>
        <a:lstStyle/>
        <a:p>
          <a:endParaRPr lang="en-US"/>
        </a:p>
      </dgm:t>
    </dgm:pt>
    <dgm:pt modelId="{599B4A5C-4651-4A26-873F-6AB197C9D4D9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WPF</a:t>
          </a:r>
          <a:endParaRPr lang="en-US" dirty="0">
            <a:latin typeface="+mj-lt"/>
          </a:endParaRPr>
        </a:p>
      </dgm:t>
    </dgm:pt>
    <dgm:pt modelId="{E4310B54-2AE8-4E33-804A-0F283AC331DA}" type="parTrans" cxnId="{649690AC-1E1A-4C8C-85A2-A72329271571}">
      <dgm:prSet/>
      <dgm:spPr/>
      <dgm:t>
        <a:bodyPr/>
        <a:lstStyle/>
        <a:p>
          <a:endParaRPr lang="en-US"/>
        </a:p>
      </dgm:t>
    </dgm:pt>
    <dgm:pt modelId="{1EEF30F9-8871-4A4D-A43A-93BCB007BEF1}" type="sibTrans" cxnId="{649690AC-1E1A-4C8C-85A2-A72329271571}">
      <dgm:prSet/>
      <dgm:spPr/>
      <dgm:t>
        <a:bodyPr/>
        <a:lstStyle/>
        <a:p>
          <a:endParaRPr lang="en-US"/>
        </a:p>
      </dgm:t>
    </dgm:pt>
    <dgm:pt modelId="{A21C0EB4-A672-426C-982F-51616264336E}">
      <dgm:prSet phldrT="[Text]"/>
      <dgm:spPr/>
      <dgm:t>
        <a:bodyPr/>
        <a:lstStyle/>
        <a:p>
          <a:pPr>
            <a:buSzPct val="50000"/>
          </a:pP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rPr>
            <a:t>SQL Connection token auth</a:t>
          </a:r>
        </a:p>
      </dgm:t>
    </dgm:pt>
    <dgm:pt modelId="{05F09CA4-F502-49EF-980D-C64C702C3F86}" type="parTrans" cxnId="{C8C0D4C1-00B2-472E-B0D0-DC3532FD574E}">
      <dgm:prSet/>
      <dgm:spPr/>
      <dgm:t>
        <a:bodyPr/>
        <a:lstStyle/>
        <a:p>
          <a:endParaRPr lang="en-US"/>
        </a:p>
      </dgm:t>
    </dgm:pt>
    <dgm:pt modelId="{1E24F13F-1255-499F-AA17-A65D7437209E}" type="sibTrans" cxnId="{C8C0D4C1-00B2-472E-B0D0-DC3532FD574E}">
      <dgm:prSet/>
      <dgm:spPr/>
      <dgm:t>
        <a:bodyPr/>
        <a:lstStyle/>
        <a:p>
          <a:endParaRPr lang="en-US"/>
        </a:p>
      </dgm:t>
    </dgm:pt>
    <dgm:pt modelId="{251EE2AE-0B71-4F76-AD1D-4FFA28AA175A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Access to Win10 API’s</a:t>
          </a:r>
          <a:endParaRPr lang="en-US" dirty="0">
            <a:latin typeface="+mj-lt"/>
          </a:endParaRPr>
        </a:p>
      </dgm:t>
    </dgm:pt>
    <dgm:pt modelId="{EFB8237C-6A8C-4F5D-B667-1F6F81D65C91}" type="parTrans" cxnId="{72E93B87-68D5-4D6B-86AB-6557EDA2EC59}">
      <dgm:prSet/>
      <dgm:spPr/>
      <dgm:t>
        <a:bodyPr/>
        <a:lstStyle/>
        <a:p>
          <a:endParaRPr lang="en-US"/>
        </a:p>
      </dgm:t>
    </dgm:pt>
    <dgm:pt modelId="{CFB0E997-4A04-43D1-9D70-BCDCDFA39128}" type="sibTrans" cxnId="{72E93B87-68D5-4D6B-86AB-6557EDA2EC59}">
      <dgm:prSet/>
      <dgm:spPr/>
      <dgm:t>
        <a:bodyPr/>
        <a:lstStyle/>
        <a:p>
          <a:endParaRPr lang="en-US"/>
        </a:p>
      </dgm:t>
    </dgm:pt>
    <dgm:pt modelId="{E428BAC6-D1CC-4CE1-96CC-997905B15566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App Bundler</a:t>
          </a:r>
          <a:endParaRPr lang="en-US" dirty="0">
            <a:latin typeface="+mj-lt"/>
          </a:endParaRPr>
        </a:p>
      </dgm:t>
    </dgm:pt>
    <dgm:pt modelId="{8DD0D635-4650-42C1-96B5-FA6402E383D1}" type="parTrans" cxnId="{BFCD8F3E-66F4-4B12-BE05-AC5FAE91D23C}">
      <dgm:prSet/>
      <dgm:spPr/>
      <dgm:t>
        <a:bodyPr/>
        <a:lstStyle/>
        <a:p>
          <a:endParaRPr lang="en-US"/>
        </a:p>
      </dgm:t>
    </dgm:pt>
    <dgm:pt modelId="{527C4AB5-F544-4ED0-8A54-3255B52EB0DD}" type="sibTrans" cxnId="{BFCD8F3E-66F4-4B12-BE05-AC5FAE91D23C}">
      <dgm:prSet/>
      <dgm:spPr/>
      <dgm:t>
        <a:bodyPr/>
        <a:lstStyle/>
        <a:p>
          <a:endParaRPr lang="en-US"/>
        </a:p>
      </dgm:t>
    </dgm:pt>
    <dgm:pt modelId="{CF5E0E25-DC9C-4CE6-9F81-450DC3B8BF47}" type="pres">
      <dgm:prSet presAssocID="{37A24FA2-ECD6-4EC4-9307-E16B47FE3724}" presName="Name0" presStyleCnt="0">
        <dgm:presLayoutVars>
          <dgm:dir/>
          <dgm:animLvl val="lvl"/>
          <dgm:resizeHandles val="exact"/>
        </dgm:presLayoutVars>
      </dgm:prSet>
      <dgm:spPr/>
    </dgm:pt>
    <dgm:pt modelId="{63D4FD50-511C-42DE-A25F-B4672776984E}" type="pres">
      <dgm:prSet presAssocID="{F9B7621C-380F-43A8-80DC-99DE2AC2237F}" presName="composite" presStyleCnt="0"/>
      <dgm:spPr/>
    </dgm:pt>
    <dgm:pt modelId="{90B0AFB0-111E-43D0-A54C-1B29B57D3EC2}" type="pres">
      <dgm:prSet presAssocID="{F9B7621C-380F-43A8-80DC-99DE2AC2237F}" presName="parTx" presStyleLbl="alignNode1" presStyleIdx="0" presStyleCnt="3" custScaleX="147014">
        <dgm:presLayoutVars>
          <dgm:chMax val="0"/>
          <dgm:chPref val="0"/>
          <dgm:bulletEnabled val="1"/>
        </dgm:presLayoutVars>
      </dgm:prSet>
      <dgm:spPr/>
    </dgm:pt>
    <dgm:pt modelId="{617583EF-EC6B-49BF-BF25-FEEA87D8FC28}" type="pres">
      <dgm:prSet presAssocID="{F9B7621C-380F-43A8-80DC-99DE2AC2237F}" presName="desTx" presStyleLbl="alignAccFollowNode1" presStyleIdx="0" presStyleCnt="3" custScaleX="147002">
        <dgm:presLayoutVars>
          <dgm:bulletEnabled val="1"/>
        </dgm:presLayoutVars>
      </dgm:prSet>
      <dgm:spPr/>
    </dgm:pt>
    <dgm:pt modelId="{9815E3E4-6FD1-4DD5-B847-7771DCD8C199}" type="pres">
      <dgm:prSet presAssocID="{4F4C130A-1548-444A-976D-53A3DE533F10}" presName="space" presStyleCnt="0"/>
      <dgm:spPr/>
    </dgm:pt>
    <dgm:pt modelId="{F55BAB39-D9C0-49C8-BDC8-D4E7D8D4A613}" type="pres">
      <dgm:prSet presAssocID="{0C68ECCB-51FF-48FC-884C-114AE74A2FD2}" presName="composite" presStyleCnt="0"/>
      <dgm:spPr/>
    </dgm:pt>
    <dgm:pt modelId="{2C404B7B-434C-40C8-87E1-9FB116816341}" type="pres">
      <dgm:prSet presAssocID="{0C68ECCB-51FF-48FC-884C-114AE74A2FD2}" presName="parTx" presStyleLbl="alignNode1" presStyleIdx="1" presStyleCnt="3" custScaleX="132865">
        <dgm:presLayoutVars>
          <dgm:chMax val="0"/>
          <dgm:chPref val="0"/>
          <dgm:bulletEnabled val="1"/>
        </dgm:presLayoutVars>
      </dgm:prSet>
      <dgm:spPr/>
    </dgm:pt>
    <dgm:pt modelId="{02F21620-F9EC-4D5D-9B83-E88F3FA275D6}" type="pres">
      <dgm:prSet presAssocID="{0C68ECCB-51FF-48FC-884C-114AE74A2FD2}" presName="desTx" presStyleLbl="alignAccFollowNode1" presStyleIdx="1" presStyleCnt="3" custScaleX="133105">
        <dgm:presLayoutVars>
          <dgm:bulletEnabled val="1"/>
        </dgm:presLayoutVars>
      </dgm:prSet>
      <dgm:spPr/>
    </dgm:pt>
    <dgm:pt modelId="{B700C546-992C-4421-8F9E-DA8F54DF5AFD}" type="pres">
      <dgm:prSet presAssocID="{59098ECE-EA1A-4597-9AC7-0693ADF8D363}" presName="space" presStyleCnt="0"/>
      <dgm:spPr/>
    </dgm:pt>
    <dgm:pt modelId="{B4225B4B-003B-4769-9ED8-5618FCE56540}" type="pres">
      <dgm:prSet presAssocID="{ED42D896-B089-44FD-B39C-254945DC936A}" presName="composite" presStyleCnt="0"/>
      <dgm:spPr/>
    </dgm:pt>
    <dgm:pt modelId="{97FDA5CC-ADCF-4806-809A-9BAD3B677B99}" type="pres">
      <dgm:prSet presAssocID="{ED42D896-B089-44FD-B39C-254945DC936A}" presName="parTx" presStyleLbl="alignNode1" presStyleIdx="2" presStyleCnt="3" custScaleX="140066">
        <dgm:presLayoutVars>
          <dgm:chMax val="0"/>
          <dgm:chPref val="0"/>
          <dgm:bulletEnabled val="1"/>
        </dgm:presLayoutVars>
      </dgm:prSet>
      <dgm:spPr/>
    </dgm:pt>
    <dgm:pt modelId="{7CCD33CE-3D54-43AE-8E8E-E0054AEE281B}" type="pres">
      <dgm:prSet presAssocID="{ED42D896-B089-44FD-B39C-254945DC936A}" presName="desTx" presStyleLbl="alignAccFollowNode1" presStyleIdx="2" presStyleCnt="3" custScaleX="139896">
        <dgm:presLayoutVars>
          <dgm:bulletEnabled val="1"/>
        </dgm:presLayoutVars>
      </dgm:prSet>
      <dgm:spPr/>
    </dgm:pt>
  </dgm:ptLst>
  <dgm:cxnLst>
    <dgm:cxn modelId="{A7ACB40F-E65B-4DC5-AB20-AADA771AA0BA}" type="presOf" srcId="{84BDB53B-C663-4255-A850-88E2F26A893B}" destId="{617583EF-EC6B-49BF-BF25-FEEA87D8FC28}" srcOrd="0" destOrd="0" presId="urn:microsoft.com/office/officeart/2005/8/layout/hList1"/>
    <dgm:cxn modelId="{C447BE0F-F08E-49DF-BDB0-AA5545E331CA}" type="presOf" srcId="{F9B7621C-380F-43A8-80DC-99DE2AC2237F}" destId="{90B0AFB0-111E-43D0-A54C-1B29B57D3EC2}" srcOrd="0" destOrd="0" presId="urn:microsoft.com/office/officeart/2005/8/layout/hList1"/>
    <dgm:cxn modelId="{6EB52519-CE47-431B-82ED-988F7BF6E7E5}" srcId="{37A24FA2-ECD6-4EC4-9307-E16B47FE3724}" destId="{ED42D896-B089-44FD-B39C-254945DC936A}" srcOrd="2" destOrd="0" parTransId="{F54BE57A-09B9-4A88-BB75-46F4287A3195}" sibTransId="{E09D1FD1-4D66-41DD-9B54-13F4A6D4609B}"/>
    <dgm:cxn modelId="{E8A59F28-E144-4653-88F4-019FA5B4355D}" type="presOf" srcId="{599B4A5C-4651-4A26-873F-6AB197C9D4D9}" destId="{7CCD33CE-3D54-43AE-8E8E-E0054AEE281B}" srcOrd="0" destOrd="1" presId="urn:microsoft.com/office/officeart/2005/8/layout/hList1"/>
    <dgm:cxn modelId="{BFCD8F3E-66F4-4B12-BE05-AC5FAE91D23C}" srcId="{ED42D896-B089-44FD-B39C-254945DC936A}" destId="{E428BAC6-D1CC-4CE1-96CC-997905B15566}" srcOrd="3" destOrd="0" parTransId="{8DD0D635-4650-42C1-96B5-FA6402E383D1}" sibTransId="{527C4AB5-F544-4ED0-8A54-3255B52EB0DD}"/>
    <dgm:cxn modelId="{945A955F-B449-437E-944F-3BA7607EFE0F}" type="presOf" srcId="{6E8AB114-4DCC-477C-9EAC-C0BBD7130D3F}" destId="{617583EF-EC6B-49BF-BF25-FEEA87D8FC28}" srcOrd="0" destOrd="3" presId="urn:microsoft.com/office/officeart/2005/8/layout/hList1"/>
    <dgm:cxn modelId="{B0E6524B-C35F-4239-951E-4DFB381AC24D}" type="presOf" srcId="{E428BAC6-D1CC-4CE1-96CC-997905B15566}" destId="{7CCD33CE-3D54-43AE-8E8E-E0054AEE281B}" srcOrd="0" destOrd="3" presId="urn:microsoft.com/office/officeart/2005/8/layout/hList1"/>
    <dgm:cxn modelId="{72E93B87-68D5-4D6B-86AB-6557EDA2EC59}" srcId="{ED42D896-B089-44FD-B39C-254945DC936A}" destId="{251EE2AE-0B71-4F76-AD1D-4FFA28AA175A}" srcOrd="2" destOrd="0" parTransId="{EFB8237C-6A8C-4F5D-B667-1F6F81D65C91}" sibTransId="{CFB0E997-4A04-43D1-9D70-BCDCDFA39128}"/>
    <dgm:cxn modelId="{1680D289-D5FF-4737-91C5-01C26E0FD8CC}" type="presOf" srcId="{8A587452-2C8F-412D-AAE1-3DDEDAAB68DF}" destId="{7CCD33CE-3D54-43AE-8E8E-E0054AEE281B}" srcOrd="0" destOrd="0" presId="urn:microsoft.com/office/officeart/2005/8/layout/hList1"/>
    <dgm:cxn modelId="{D31ECA8B-23A3-42B8-910F-B75E7CB8D900}" type="presOf" srcId="{251EE2AE-0B71-4F76-AD1D-4FFA28AA175A}" destId="{7CCD33CE-3D54-43AE-8E8E-E0054AEE281B}" srcOrd="0" destOrd="2" presId="urn:microsoft.com/office/officeart/2005/8/layout/hList1"/>
    <dgm:cxn modelId="{416DB995-67D3-4D42-B93A-1672C90B6CA5}" type="presOf" srcId="{0C68ECCB-51FF-48FC-884C-114AE74A2FD2}" destId="{2C404B7B-434C-40C8-87E1-9FB116816341}" srcOrd="0" destOrd="0" presId="urn:microsoft.com/office/officeart/2005/8/layout/hList1"/>
    <dgm:cxn modelId="{B716E798-BD3D-4E23-ACBF-425EB22EE7D5}" type="presOf" srcId="{37A24FA2-ECD6-4EC4-9307-E16B47FE3724}" destId="{CF5E0E25-DC9C-4CE6-9F81-450DC3B8BF47}" srcOrd="0" destOrd="0" presId="urn:microsoft.com/office/officeart/2005/8/layout/hList1"/>
    <dgm:cxn modelId="{AAC12DA7-6312-42B5-9165-98E3CE6F6AF9}" type="presOf" srcId="{CC06DF33-DEAF-46FA-B1F0-FE77C423007B}" destId="{02F21620-F9EC-4D5D-9B83-E88F3FA275D6}" srcOrd="0" destOrd="0" presId="urn:microsoft.com/office/officeart/2005/8/layout/hList1"/>
    <dgm:cxn modelId="{649690AC-1E1A-4C8C-85A2-A72329271571}" srcId="{ED42D896-B089-44FD-B39C-254945DC936A}" destId="{599B4A5C-4651-4A26-873F-6AB197C9D4D9}" srcOrd="1" destOrd="0" parTransId="{E4310B54-2AE8-4E33-804A-0F283AC331DA}" sibTransId="{1EEF30F9-8871-4A4D-A43A-93BCB007BEF1}"/>
    <dgm:cxn modelId="{47EE76AE-4152-48B7-AFA2-10695857E664}" type="presOf" srcId="{ED42D896-B089-44FD-B39C-254945DC936A}" destId="{97FDA5CC-ADCF-4806-809A-9BAD3B677B99}" srcOrd="0" destOrd="0" presId="urn:microsoft.com/office/officeart/2005/8/layout/hList1"/>
    <dgm:cxn modelId="{317183B0-A8E4-4624-A219-CC0DFD49B44B}" srcId="{ED42D896-B089-44FD-B39C-254945DC936A}" destId="{8A587452-2C8F-412D-AAE1-3DDEDAAB68DF}" srcOrd="0" destOrd="0" parTransId="{8D1B0A50-06FE-4E02-99A2-5F29FDE5F563}" sibTransId="{6859D983-0EE9-4C79-B70A-0520662F7B86}"/>
    <dgm:cxn modelId="{2FBEEBB0-D333-4C72-AF1C-D6DC998FBBB9}" srcId="{0C68ECCB-51FF-48FC-884C-114AE74A2FD2}" destId="{CC06DF33-DEAF-46FA-B1F0-FE77C423007B}" srcOrd="0" destOrd="0" parTransId="{818769A7-05E9-4FD8-B75E-ABBACE0C001A}" sibTransId="{00FA61CE-E198-48B4-873D-55B9CB89857B}"/>
    <dgm:cxn modelId="{8CC776B4-33A8-4D48-9FC2-0DA91CEE1AD5}" srcId="{F9B7621C-380F-43A8-80DC-99DE2AC2237F}" destId="{E6F3A45D-C40D-4AF3-A6D3-17FC3168A1A1}" srcOrd="1" destOrd="0" parTransId="{98C9EEBC-6864-43FF-B718-24B57C564ABC}" sibTransId="{27C4EFC2-BC1D-4E0E-A003-D978BB8E0DB3}"/>
    <dgm:cxn modelId="{F199E6BD-477D-43CF-A0C4-6D71F5D3FDA4}" srcId="{F9B7621C-380F-43A8-80DC-99DE2AC2237F}" destId="{84BDB53B-C663-4255-A850-88E2F26A893B}" srcOrd="0" destOrd="0" parTransId="{1EE7EC8C-9AAD-40BF-9F9E-4DB5C9A2971B}" sibTransId="{E6445768-FB7F-4698-95C5-9C56BB964D6B}"/>
    <dgm:cxn modelId="{83B742C0-B72F-47B1-94F8-54B0C5FBEB5F}" srcId="{F9B7621C-380F-43A8-80DC-99DE2AC2237F}" destId="{B20AD941-45BF-410B-8BAE-68A18B83EBC9}" srcOrd="2" destOrd="0" parTransId="{AEC766B7-FE60-405F-B2F1-5B0F3F66CFDB}" sibTransId="{979898E5-CC1E-4B7E-BE10-4CD5C5E25D48}"/>
    <dgm:cxn modelId="{5E019EC1-0B7A-4DD0-B367-42F2BEB42B6D}" type="presOf" srcId="{A21C0EB4-A672-426C-982F-51616264336E}" destId="{02F21620-F9EC-4D5D-9B83-E88F3FA275D6}" srcOrd="0" destOrd="1" presId="urn:microsoft.com/office/officeart/2005/8/layout/hList1"/>
    <dgm:cxn modelId="{C8C0D4C1-00B2-472E-B0D0-DC3532FD574E}" srcId="{0C68ECCB-51FF-48FC-884C-114AE74A2FD2}" destId="{A21C0EB4-A672-426C-982F-51616264336E}" srcOrd="1" destOrd="0" parTransId="{05F09CA4-F502-49EF-980D-C64C702C3F86}" sibTransId="{1E24F13F-1255-499F-AA17-A65D7437209E}"/>
    <dgm:cxn modelId="{D97D5EC5-4E67-4326-A067-698B9F3B08F9}" srcId="{F9B7621C-380F-43A8-80DC-99DE2AC2237F}" destId="{6E8AB114-4DCC-477C-9EAC-C0BBD7130D3F}" srcOrd="3" destOrd="0" parTransId="{F432586F-1290-4018-AA5F-4F4292731A2D}" sibTransId="{8AE90886-16AE-46C3-9B6C-4AD4EF485F77}"/>
    <dgm:cxn modelId="{E482F4C5-BD08-4E2E-9BE9-3495EDAF7CE6}" type="presOf" srcId="{E6F3A45D-C40D-4AF3-A6D3-17FC3168A1A1}" destId="{617583EF-EC6B-49BF-BF25-FEEA87D8FC28}" srcOrd="0" destOrd="1" presId="urn:microsoft.com/office/officeart/2005/8/layout/hList1"/>
    <dgm:cxn modelId="{1801EACA-D729-468A-A0E5-47FCF0C62E39}" srcId="{37A24FA2-ECD6-4EC4-9307-E16B47FE3724}" destId="{0C68ECCB-51FF-48FC-884C-114AE74A2FD2}" srcOrd="1" destOrd="0" parTransId="{F81A97D4-B6EC-4173-B158-D0870BB54D8B}" sibTransId="{59098ECE-EA1A-4597-9AC7-0693ADF8D363}"/>
    <dgm:cxn modelId="{299A67D1-1D18-4F94-B5D5-39AEEF8CDEDD}" srcId="{37A24FA2-ECD6-4EC4-9307-E16B47FE3724}" destId="{F9B7621C-380F-43A8-80DC-99DE2AC2237F}" srcOrd="0" destOrd="0" parTransId="{393D37A4-C91F-4DFB-B80E-3DAEB12B31F8}" sibTransId="{4F4C130A-1548-444A-976D-53A3DE533F10}"/>
    <dgm:cxn modelId="{7A0495F8-8DB5-4721-AF95-28872E8EAFC2}" type="presOf" srcId="{B20AD941-45BF-410B-8BAE-68A18B83EBC9}" destId="{617583EF-EC6B-49BF-BF25-FEEA87D8FC28}" srcOrd="0" destOrd="2" presId="urn:microsoft.com/office/officeart/2005/8/layout/hList1"/>
    <dgm:cxn modelId="{B230938A-B889-4CE6-99D8-DA706BF9195F}" type="presParOf" srcId="{CF5E0E25-DC9C-4CE6-9F81-450DC3B8BF47}" destId="{63D4FD50-511C-42DE-A25F-B4672776984E}" srcOrd="0" destOrd="0" presId="urn:microsoft.com/office/officeart/2005/8/layout/hList1"/>
    <dgm:cxn modelId="{A0010D1C-CD5D-44D5-899B-78C546BCED57}" type="presParOf" srcId="{63D4FD50-511C-42DE-A25F-B4672776984E}" destId="{90B0AFB0-111E-43D0-A54C-1B29B57D3EC2}" srcOrd="0" destOrd="0" presId="urn:microsoft.com/office/officeart/2005/8/layout/hList1"/>
    <dgm:cxn modelId="{6E297FF7-7F3B-4ADB-8DE1-D060E4B7323F}" type="presParOf" srcId="{63D4FD50-511C-42DE-A25F-B4672776984E}" destId="{617583EF-EC6B-49BF-BF25-FEEA87D8FC28}" srcOrd="1" destOrd="0" presId="urn:microsoft.com/office/officeart/2005/8/layout/hList1"/>
    <dgm:cxn modelId="{AA0E2766-06DA-45C0-BBB7-AAE4B053EAB5}" type="presParOf" srcId="{CF5E0E25-DC9C-4CE6-9F81-450DC3B8BF47}" destId="{9815E3E4-6FD1-4DD5-B847-7771DCD8C199}" srcOrd="1" destOrd="0" presId="urn:microsoft.com/office/officeart/2005/8/layout/hList1"/>
    <dgm:cxn modelId="{5FA4B1B3-4987-4165-B1AF-CEB6FBBFA751}" type="presParOf" srcId="{CF5E0E25-DC9C-4CE6-9F81-450DC3B8BF47}" destId="{F55BAB39-D9C0-49C8-BDC8-D4E7D8D4A613}" srcOrd="2" destOrd="0" presId="urn:microsoft.com/office/officeart/2005/8/layout/hList1"/>
    <dgm:cxn modelId="{41667780-E3FD-4786-8759-1E020CBE6A58}" type="presParOf" srcId="{F55BAB39-D9C0-49C8-BDC8-D4E7D8D4A613}" destId="{2C404B7B-434C-40C8-87E1-9FB116816341}" srcOrd="0" destOrd="0" presId="urn:microsoft.com/office/officeart/2005/8/layout/hList1"/>
    <dgm:cxn modelId="{997A2EB1-A2AD-47B7-B27D-04B91167099F}" type="presParOf" srcId="{F55BAB39-D9C0-49C8-BDC8-D4E7D8D4A613}" destId="{02F21620-F9EC-4D5D-9B83-E88F3FA275D6}" srcOrd="1" destOrd="0" presId="urn:microsoft.com/office/officeart/2005/8/layout/hList1"/>
    <dgm:cxn modelId="{61ADE81D-B43C-42AC-B2DE-A2CDC9CEED2D}" type="presParOf" srcId="{CF5E0E25-DC9C-4CE6-9F81-450DC3B8BF47}" destId="{B700C546-992C-4421-8F9E-DA8F54DF5AFD}" srcOrd="3" destOrd="0" presId="urn:microsoft.com/office/officeart/2005/8/layout/hList1"/>
    <dgm:cxn modelId="{CC223926-D080-4814-9BE0-E5A4A8EA9806}" type="presParOf" srcId="{CF5E0E25-DC9C-4CE6-9F81-450DC3B8BF47}" destId="{B4225B4B-003B-4769-9ED8-5618FCE56540}" srcOrd="4" destOrd="0" presId="urn:microsoft.com/office/officeart/2005/8/layout/hList1"/>
    <dgm:cxn modelId="{E289DD47-EAB9-4C7C-9036-B06F4A1D9D03}" type="presParOf" srcId="{B4225B4B-003B-4769-9ED8-5618FCE56540}" destId="{97FDA5CC-ADCF-4806-809A-9BAD3B677B99}" srcOrd="0" destOrd="0" presId="urn:microsoft.com/office/officeart/2005/8/layout/hList1"/>
    <dgm:cxn modelId="{42EAC8F5-179C-40B2-A24B-BD4F5329342C}" type="presParOf" srcId="{B4225B4B-003B-4769-9ED8-5618FCE56540}" destId="{7CCD33CE-3D54-43AE-8E8E-E0054AEE28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A24FA2-ECD6-4EC4-9307-E16B47FE3724}" type="doc">
      <dgm:prSet loTypeId="urn:microsoft.com/office/officeart/2005/8/layout/hList1" loCatId="list" qsTypeId="urn:microsoft.com/office/officeart/2005/8/quickstyle/simple2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F9B7621C-380F-43A8-80DC-99DE2AC2237F}">
      <dgm:prSet phldrT="[Text]"/>
      <dgm:spPr/>
      <dgm:t>
        <a:bodyPr/>
        <a:lstStyle/>
        <a:p>
          <a:pPr algn="l"/>
          <a:r>
            <a:rPr lang="en-US"/>
            <a:t>.NET Core 2.1</a:t>
          </a:r>
          <a:endParaRPr lang="en-US" dirty="0"/>
        </a:p>
      </dgm:t>
    </dgm:pt>
    <dgm:pt modelId="{393D37A4-C91F-4DFB-B80E-3DAEB12B31F8}" type="parTrans" cxnId="{299A67D1-1D18-4F94-B5D5-39AEEF8CDEDD}">
      <dgm:prSet/>
      <dgm:spPr/>
      <dgm:t>
        <a:bodyPr/>
        <a:lstStyle/>
        <a:p>
          <a:endParaRPr lang="en-US"/>
        </a:p>
      </dgm:t>
    </dgm:pt>
    <dgm:pt modelId="{4F4C130A-1548-444A-976D-53A3DE533F10}" type="sibTrans" cxnId="{299A67D1-1D18-4F94-B5D5-39AEEF8CDEDD}">
      <dgm:prSet/>
      <dgm:spPr/>
      <dgm:t>
        <a:bodyPr/>
        <a:lstStyle/>
        <a:p>
          <a:endParaRPr lang="en-US"/>
        </a:p>
      </dgm:t>
    </dgm:pt>
    <dgm:pt modelId="{84BDB53B-C663-4255-A850-88E2F26A893B}">
      <dgm:prSet phldrT="[Text]"/>
      <dgm:spPr/>
      <dgm:t>
        <a:bodyPr/>
        <a:lstStyle/>
        <a:p>
          <a:pPr>
            <a:buSzPct val="50000"/>
          </a:pPr>
          <a:r>
            <a:rPr lang="en-US" dirty="0">
              <a:latin typeface="+mj-lt"/>
            </a:rPr>
            <a:t>Global Tools</a:t>
          </a:r>
        </a:p>
      </dgm:t>
    </dgm:pt>
    <dgm:pt modelId="{1EE7EC8C-9AAD-40BF-9F9E-4DB5C9A2971B}" type="parTrans" cxnId="{F199E6BD-477D-43CF-A0C4-6D71F5D3FDA4}">
      <dgm:prSet/>
      <dgm:spPr/>
      <dgm:t>
        <a:bodyPr/>
        <a:lstStyle/>
        <a:p>
          <a:endParaRPr lang="en-US"/>
        </a:p>
      </dgm:t>
    </dgm:pt>
    <dgm:pt modelId="{E6445768-FB7F-4698-95C5-9C56BB964D6B}" type="sibTrans" cxnId="{F199E6BD-477D-43CF-A0C4-6D71F5D3FDA4}">
      <dgm:prSet/>
      <dgm:spPr/>
      <dgm:t>
        <a:bodyPr/>
        <a:lstStyle/>
        <a:p>
          <a:endParaRPr lang="en-US"/>
        </a:p>
      </dgm:t>
    </dgm:pt>
    <dgm:pt modelId="{E6F3A45D-C40D-4AF3-A6D3-17FC3168A1A1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Span&lt;T&gt;</a:t>
          </a:r>
          <a:endParaRPr lang="en-US" dirty="0">
            <a:latin typeface="+mj-lt"/>
          </a:endParaRPr>
        </a:p>
      </dgm:t>
    </dgm:pt>
    <dgm:pt modelId="{98C9EEBC-6864-43FF-B718-24B57C564ABC}" type="parTrans" cxnId="{8CC776B4-33A8-4D48-9FC2-0DA91CEE1AD5}">
      <dgm:prSet/>
      <dgm:spPr/>
      <dgm:t>
        <a:bodyPr/>
        <a:lstStyle/>
        <a:p>
          <a:endParaRPr lang="en-US"/>
        </a:p>
      </dgm:t>
    </dgm:pt>
    <dgm:pt modelId="{27C4EFC2-BC1D-4E0E-A003-D978BB8E0DB3}" type="sibTrans" cxnId="{8CC776B4-33A8-4D48-9FC2-0DA91CEE1AD5}">
      <dgm:prSet/>
      <dgm:spPr/>
      <dgm:t>
        <a:bodyPr/>
        <a:lstStyle/>
        <a:p>
          <a:endParaRPr lang="en-US"/>
        </a:p>
      </dgm:t>
    </dgm:pt>
    <dgm:pt modelId="{0C68ECCB-51FF-48FC-884C-114AE74A2FD2}">
      <dgm:prSet phldrT="[Text]"/>
      <dgm:spPr/>
      <dgm:t>
        <a:bodyPr/>
        <a:lstStyle/>
        <a:p>
          <a:pPr algn="l"/>
          <a:r>
            <a:rPr lang="en-US"/>
            <a:t>.NET Core 2.2</a:t>
          </a:r>
          <a:endParaRPr lang="en-US" dirty="0"/>
        </a:p>
      </dgm:t>
    </dgm:pt>
    <dgm:pt modelId="{F81A97D4-B6EC-4173-B158-D0870BB54D8B}" type="parTrans" cxnId="{1801EACA-D729-468A-A0E5-47FCF0C62E39}">
      <dgm:prSet/>
      <dgm:spPr/>
      <dgm:t>
        <a:bodyPr/>
        <a:lstStyle/>
        <a:p>
          <a:endParaRPr lang="en-US"/>
        </a:p>
      </dgm:t>
    </dgm:pt>
    <dgm:pt modelId="{59098ECE-EA1A-4597-9AC7-0693ADF8D363}" type="sibTrans" cxnId="{1801EACA-D729-468A-A0E5-47FCF0C62E39}">
      <dgm:prSet/>
      <dgm:spPr/>
      <dgm:t>
        <a:bodyPr/>
        <a:lstStyle/>
        <a:p>
          <a:endParaRPr lang="en-US"/>
        </a:p>
      </dgm:t>
    </dgm:pt>
    <dgm:pt modelId="{CC06DF33-DEAF-46FA-B1F0-FE77C423007B}">
      <dgm:prSet phldrT="[Text]"/>
      <dgm:spPr/>
      <dgm:t>
        <a:bodyPr/>
        <a:lstStyle/>
        <a:p>
          <a:pPr>
            <a:buSzPct val="50000"/>
          </a:pPr>
          <a:r>
            <a:rPr lang="en-US" dirty="0">
              <a:latin typeface="+mj-lt"/>
            </a:rPr>
            <a:t>Multi-tier JIT compilation</a:t>
          </a:r>
        </a:p>
      </dgm:t>
    </dgm:pt>
    <dgm:pt modelId="{818769A7-05E9-4FD8-B75E-ABBACE0C001A}" type="parTrans" cxnId="{2FBEEBB0-D333-4C72-AF1C-D6DC998FBBB9}">
      <dgm:prSet/>
      <dgm:spPr/>
      <dgm:t>
        <a:bodyPr/>
        <a:lstStyle/>
        <a:p>
          <a:endParaRPr lang="en-US"/>
        </a:p>
      </dgm:t>
    </dgm:pt>
    <dgm:pt modelId="{00FA61CE-E198-48B4-873D-55B9CB89857B}" type="sibTrans" cxnId="{2FBEEBB0-D333-4C72-AF1C-D6DC998FBBB9}">
      <dgm:prSet/>
      <dgm:spPr/>
      <dgm:t>
        <a:bodyPr/>
        <a:lstStyle/>
        <a:p>
          <a:endParaRPr lang="en-US"/>
        </a:p>
      </dgm:t>
    </dgm:pt>
    <dgm:pt modelId="{ED42D896-B089-44FD-B39C-254945DC936A}">
      <dgm:prSet phldrT="[Text]"/>
      <dgm:spPr/>
      <dgm:t>
        <a:bodyPr/>
        <a:lstStyle/>
        <a:p>
          <a:pPr algn="l"/>
          <a:r>
            <a:rPr lang="en-US"/>
            <a:t>.NET Core 3.0</a:t>
          </a:r>
          <a:endParaRPr lang="en-US" dirty="0"/>
        </a:p>
      </dgm:t>
    </dgm:pt>
    <dgm:pt modelId="{F54BE57A-09B9-4A88-BB75-46F4287A3195}" type="parTrans" cxnId="{6EB52519-CE47-431B-82ED-988F7BF6E7E5}">
      <dgm:prSet/>
      <dgm:spPr/>
      <dgm:t>
        <a:bodyPr/>
        <a:lstStyle/>
        <a:p>
          <a:endParaRPr lang="en-US"/>
        </a:p>
      </dgm:t>
    </dgm:pt>
    <dgm:pt modelId="{E09D1FD1-4D66-41DD-9B54-13F4A6D4609B}" type="sibTrans" cxnId="{6EB52519-CE47-431B-82ED-988F7BF6E7E5}">
      <dgm:prSet/>
      <dgm:spPr/>
      <dgm:t>
        <a:bodyPr/>
        <a:lstStyle/>
        <a:p>
          <a:endParaRPr lang="en-US"/>
        </a:p>
      </dgm:t>
    </dgm:pt>
    <dgm:pt modelId="{8A587452-2C8F-412D-AAE1-3DDEDAAB68DF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WinForms (+High DPI)</a:t>
          </a:r>
          <a:endParaRPr lang="en-US" dirty="0">
            <a:latin typeface="+mj-lt"/>
          </a:endParaRPr>
        </a:p>
      </dgm:t>
    </dgm:pt>
    <dgm:pt modelId="{8D1B0A50-06FE-4E02-99A2-5F29FDE5F563}" type="parTrans" cxnId="{317183B0-A8E4-4624-A219-CC0DFD49B44B}">
      <dgm:prSet/>
      <dgm:spPr/>
      <dgm:t>
        <a:bodyPr/>
        <a:lstStyle/>
        <a:p>
          <a:endParaRPr lang="en-US"/>
        </a:p>
      </dgm:t>
    </dgm:pt>
    <dgm:pt modelId="{6859D983-0EE9-4C79-B70A-0520662F7B86}" type="sibTrans" cxnId="{317183B0-A8E4-4624-A219-CC0DFD49B44B}">
      <dgm:prSet/>
      <dgm:spPr/>
      <dgm:t>
        <a:bodyPr/>
        <a:lstStyle/>
        <a:p>
          <a:endParaRPr lang="en-US"/>
        </a:p>
      </dgm:t>
    </dgm:pt>
    <dgm:pt modelId="{B20AD941-45BF-410B-8BAE-68A18B83EBC9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HttpClient Performance</a:t>
          </a:r>
          <a:endParaRPr lang="en-US" dirty="0">
            <a:latin typeface="+mj-lt"/>
          </a:endParaRPr>
        </a:p>
      </dgm:t>
    </dgm:pt>
    <dgm:pt modelId="{AEC766B7-FE60-405F-B2F1-5B0F3F66CFDB}" type="parTrans" cxnId="{83B742C0-B72F-47B1-94F8-54B0C5FBEB5F}">
      <dgm:prSet/>
      <dgm:spPr/>
      <dgm:t>
        <a:bodyPr/>
        <a:lstStyle/>
        <a:p>
          <a:endParaRPr lang="en-US"/>
        </a:p>
      </dgm:t>
    </dgm:pt>
    <dgm:pt modelId="{979898E5-CC1E-4B7E-BE10-4CD5C5E25D48}" type="sibTrans" cxnId="{83B742C0-B72F-47B1-94F8-54B0C5FBEB5F}">
      <dgm:prSet/>
      <dgm:spPr/>
      <dgm:t>
        <a:bodyPr/>
        <a:lstStyle/>
        <a:p>
          <a:endParaRPr lang="en-US"/>
        </a:p>
      </dgm:t>
    </dgm:pt>
    <dgm:pt modelId="{6E8AB114-4DCC-477C-9EAC-C0BBD7130D3F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Windows Compatibility Pack</a:t>
          </a:r>
          <a:endParaRPr lang="en-US" dirty="0">
            <a:latin typeface="+mj-lt"/>
          </a:endParaRPr>
        </a:p>
      </dgm:t>
    </dgm:pt>
    <dgm:pt modelId="{F432586F-1290-4018-AA5F-4F4292731A2D}" type="parTrans" cxnId="{D97D5EC5-4E67-4326-A067-698B9F3B08F9}">
      <dgm:prSet/>
      <dgm:spPr/>
      <dgm:t>
        <a:bodyPr/>
        <a:lstStyle/>
        <a:p>
          <a:endParaRPr lang="en-US"/>
        </a:p>
      </dgm:t>
    </dgm:pt>
    <dgm:pt modelId="{8AE90886-16AE-46C3-9B6C-4AD4EF485F77}" type="sibTrans" cxnId="{D97D5EC5-4E67-4326-A067-698B9F3B08F9}">
      <dgm:prSet/>
      <dgm:spPr/>
      <dgm:t>
        <a:bodyPr/>
        <a:lstStyle/>
        <a:p>
          <a:endParaRPr lang="en-US"/>
        </a:p>
      </dgm:t>
    </dgm:pt>
    <dgm:pt modelId="{599B4A5C-4651-4A26-873F-6AB197C9D4D9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WPF</a:t>
          </a:r>
          <a:endParaRPr lang="en-US" dirty="0">
            <a:latin typeface="+mj-lt"/>
          </a:endParaRPr>
        </a:p>
      </dgm:t>
    </dgm:pt>
    <dgm:pt modelId="{E4310B54-2AE8-4E33-804A-0F283AC331DA}" type="parTrans" cxnId="{649690AC-1E1A-4C8C-85A2-A72329271571}">
      <dgm:prSet/>
      <dgm:spPr/>
      <dgm:t>
        <a:bodyPr/>
        <a:lstStyle/>
        <a:p>
          <a:endParaRPr lang="en-US"/>
        </a:p>
      </dgm:t>
    </dgm:pt>
    <dgm:pt modelId="{1EEF30F9-8871-4A4D-A43A-93BCB007BEF1}" type="sibTrans" cxnId="{649690AC-1E1A-4C8C-85A2-A72329271571}">
      <dgm:prSet/>
      <dgm:spPr/>
      <dgm:t>
        <a:bodyPr/>
        <a:lstStyle/>
        <a:p>
          <a:endParaRPr lang="en-US"/>
        </a:p>
      </dgm:t>
    </dgm:pt>
    <dgm:pt modelId="{A21C0EB4-A672-426C-982F-51616264336E}">
      <dgm:prSet phldrT="[Text]"/>
      <dgm:spPr/>
      <dgm:t>
        <a:bodyPr/>
        <a:lstStyle/>
        <a:p>
          <a:pPr>
            <a:buSzPct val="50000"/>
          </a:pP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rPr>
            <a:t>SQL Connection token auth</a:t>
          </a:r>
        </a:p>
      </dgm:t>
    </dgm:pt>
    <dgm:pt modelId="{05F09CA4-F502-49EF-980D-C64C702C3F86}" type="parTrans" cxnId="{C8C0D4C1-00B2-472E-B0D0-DC3532FD574E}">
      <dgm:prSet/>
      <dgm:spPr/>
      <dgm:t>
        <a:bodyPr/>
        <a:lstStyle/>
        <a:p>
          <a:endParaRPr lang="en-US"/>
        </a:p>
      </dgm:t>
    </dgm:pt>
    <dgm:pt modelId="{1E24F13F-1255-499F-AA17-A65D7437209E}" type="sibTrans" cxnId="{C8C0D4C1-00B2-472E-B0D0-DC3532FD574E}">
      <dgm:prSet/>
      <dgm:spPr/>
      <dgm:t>
        <a:bodyPr/>
        <a:lstStyle/>
        <a:p>
          <a:endParaRPr lang="en-US"/>
        </a:p>
      </dgm:t>
    </dgm:pt>
    <dgm:pt modelId="{251EE2AE-0B71-4F76-AD1D-4FFA28AA175A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Access to Win10 API’s</a:t>
          </a:r>
          <a:endParaRPr lang="en-US" dirty="0">
            <a:latin typeface="+mj-lt"/>
          </a:endParaRPr>
        </a:p>
      </dgm:t>
    </dgm:pt>
    <dgm:pt modelId="{EFB8237C-6A8C-4F5D-B667-1F6F81D65C91}" type="parTrans" cxnId="{72E93B87-68D5-4D6B-86AB-6557EDA2EC59}">
      <dgm:prSet/>
      <dgm:spPr/>
      <dgm:t>
        <a:bodyPr/>
        <a:lstStyle/>
        <a:p>
          <a:endParaRPr lang="en-US"/>
        </a:p>
      </dgm:t>
    </dgm:pt>
    <dgm:pt modelId="{CFB0E997-4A04-43D1-9D70-BCDCDFA39128}" type="sibTrans" cxnId="{72E93B87-68D5-4D6B-86AB-6557EDA2EC59}">
      <dgm:prSet/>
      <dgm:spPr/>
      <dgm:t>
        <a:bodyPr/>
        <a:lstStyle/>
        <a:p>
          <a:endParaRPr lang="en-US"/>
        </a:p>
      </dgm:t>
    </dgm:pt>
    <dgm:pt modelId="{E428BAC6-D1CC-4CE1-96CC-997905B15566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App Bundler</a:t>
          </a:r>
          <a:endParaRPr lang="en-US" dirty="0">
            <a:latin typeface="+mj-lt"/>
          </a:endParaRPr>
        </a:p>
      </dgm:t>
    </dgm:pt>
    <dgm:pt modelId="{8DD0D635-4650-42C1-96B5-FA6402E383D1}" type="parTrans" cxnId="{BFCD8F3E-66F4-4B12-BE05-AC5FAE91D23C}">
      <dgm:prSet/>
      <dgm:spPr/>
      <dgm:t>
        <a:bodyPr/>
        <a:lstStyle/>
        <a:p>
          <a:endParaRPr lang="en-US"/>
        </a:p>
      </dgm:t>
    </dgm:pt>
    <dgm:pt modelId="{527C4AB5-F544-4ED0-8A54-3255B52EB0DD}" type="sibTrans" cxnId="{BFCD8F3E-66F4-4B12-BE05-AC5FAE91D23C}">
      <dgm:prSet/>
      <dgm:spPr/>
      <dgm:t>
        <a:bodyPr/>
        <a:lstStyle/>
        <a:p>
          <a:endParaRPr lang="en-US"/>
        </a:p>
      </dgm:t>
    </dgm:pt>
    <dgm:pt modelId="{CF5E0E25-DC9C-4CE6-9F81-450DC3B8BF47}" type="pres">
      <dgm:prSet presAssocID="{37A24FA2-ECD6-4EC4-9307-E16B47FE3724}" presName="Name0" presStyleCnt="0">
        <dgm:presLayoutVars>
          <dgm:dir/>
          <dgm:animLvl val="lvl"/>
          <dgm:resizeHandles val="exact"/>
        </dgm:presLayoutVars>
      </dgm:prSet>
      <dgm:spPr/>
    </dgm:pt>
    <dgm:pt modelId="{63D4FD50-511C-42DE-A25F-B4672776984E}" type="pres">
      <dgm:prSet presAssocID="{F9B7621C-380F-43A8-80DC-99DE2AC2237F}" presName="composite" presStyleCnt="0"/>
      <dgm:spPr/>
    </dgm:pt>
    <dgm:pt modelId="{90B0AFB0-111E-43D0-A54C-1B29B57D3EC2}" type="pres">
      <dgm:prSet presAssocID="{F9B7621C-380F-43A8-80DC-99DE2AC2237F}" presName="parTx" presStyleLbl="alignNode1" presStyleIdx="0" presStyleCnt="3" custScaleX="147014">
        <dgm:presLayoutVars>
          <dgm:chMax val="0"/>
          <dgm:chPref val="0"/>
          <dgm:bulletEnabled val="1"/>
        </dgm:presLayoutVars>
      </dgm:prSet>
      <dgm:spPr/>
    </dgm:pt>
    <dgm:pt modelId="{617583EF-EC6B-49BF-BF25-FEEA87D8FC28}" type="pres">
      <dgm:prSet presAssocID="{F9B7621C-380F-43A8-80DC-99DE2AC2237F}" presName="desTx" presStyleLbl="alignAccFollowNode1" presStyleIdx="0" presStyleCnt="3" custScaleX="147002">
        <dgm:presLayoutVars>
          <dgm:bulletEnabled val="1"/>
        </dgm:presLayoutVars>
      </dgm:prSet>
      <dgm:spPr/>
    </dgm:pt>
    <dgm:pt modelId="{9815E3E4-6FD1-4DD5-B847-7771DCD8C199}" type="pres">
      <dgm:prSet presAssocID="{4F4C130A-1548-444A-976D-53A3DE533F10}" presName="space" presStyleCnt="0"/>
      <dgm:spPr/>
    </dgm:pt>
    <dgm:pt modelId="{F55BAB39-D9C0-49C8-BDC8-D4E7D8D4A613}" type="pres">
      <dgm:prSet presAssocID="{0C68ECCB-51FF-48FC-884C-114AE74A2FD2}" presName="composite" presStyleCnt="0"/>
      <dgm:spPr/>
    </dgm:pt>
    <dgm:pt modelId="{2C404B7B-434C-40C8-87E1-9FB116816341}" type="pres">
      <dgm:prSet presAssocID="{0C68ECCB-51FF-48FC-884C-114AE74A2FD2}" presName="parTx" presStyleLbl="alignNode1" presStyleIdx="1" presStyleCnt="3" custScaleX="132865">
        <dgm:presLayoutVars>
          <dgm:chMax val="0"/>
          <dgm:chPref val="0"/>
          <dgm:bulletEnabled val="1"/>
        </dgm:presLayoutVars>
      </dgm:prSet>
      <dgm:spPr/>
    </dgm:pt>
    <dgm:pt modelId="{02F21620-F9EC-4D5D-9B83-E88F3FA275D6}" type="pres">
      <dgm:prSet presAssocID="{0C68ECCB-51FF-48FC-884C-114AE74A2FD2}" presName="desTx" presStyleLbl="alignAccFollowNode1" presStyleIdx="1" presStyleCnt="3" custScaleX="133105">
        <dgm:presLayoutVars>
          <dgm:bulletEnabled val="1"/>
        </dgm:presLayoutVars>
      </dgm:prSet>
      <dgm:spPr/>
    </dgm:pt>
    <dgm:pt modelId="{B700C546-992C-4421-8F9E-DA8F54DF5AFD}" type="pres">
      <dgm:prSet presAssocID="{59098ECE-EA1A-4597-9AC7-0693ADF8D363}" presName="space" presStyleCnt="0"/>
      <dgm:spPr/>
    </dgm:pt>
    <dgm:pt modelId="{B4225B4B-003B-4769-9ED8-5618FCE56540}" type="pres">
      <dgm:prSet presAssocID="{ED42D896-B089-44FD-B39C-254945DC936A}" presName="composite" presStyleCnt="0"/>
      <dgm:spPr/>
    </dgm:pt>
    <dgm:pt modelId="{97FDA5CC-ADCF-4806-809A-9BAD3B677B99}" type="pres">
      <dgm:prSet presAssocID="{ED42D896-B089-44FD-B39C-254945DC936A}" presName="parTx" presStyleLbl="alignNode1" presStyleIdx="2" presStyleCnt="3" custScaleX="140066">
        <dgm:presLayoutVars>
          <dgm:chMax val="0"/>
          <dgm:chPref val="0"/>
          <dgm:bulletEnabled val="1"/>
        </dgm:presLayoutVars>
      </dgm:prSet>
      <dgm:spPr/>
    </dgm:pt>
    <dgm:pt modelId="{7CCD33CE-3D54-43AE-8E8E-E0054AEE281B}" type="pres">
      <dgm:prSet presAssocID="{ED42D896-B089-44FD-B39C-254945DC936A}" presName="desTx" presStyleLbl="alignAccFollowNode1" presStyleIdx="2" presStyleCnt="3" custScaleX="139896">
        <dgm:presLayoutVars>
          <dgm:bulletEnabled val="1"/>
        </dgm:presLayoutVars>
      </dgm:prSet>
      <dgm:spPr/>
    </dgm:pt>
  </dgm:ptLst>
  <dgm:cxnLst>
    <dgm:cxn modelId="{A7ACB40F-E65B-4DC5-AB20-AADA771AA0BA}" type="presOf" srcId="{84BDB53B-C663-4255-A850-88E2F26A893B}" destId="{617583EF-EC6B-49BF-BF25-FEEA87D8FC28}" srcOrd="0" destOrd="0" presId="urn:microsoft.com/office/officeart/2005/8/layout/hList1"/>
    <dgm:cxn modelId="{C447BE0F-F08E-49DF-BDB0-AA5545E331CA}" type="presOf" srcId="{F9B7621C-380F-43A8-80DC-99DE2AC2237F}" destId="{90B0AFB0-111E-43D0-A54C-1B29B57D3EC2}" srcOrd="0" destOrd="0" presId="urn:microsoft.com/office/officeart/2005/8/layout/hList1"/>
    <dgm:cxn modelId="{6EB52519-CE47-431B-82ED-988F7BF6E7E5}" srcId="{37A24FA2-ECD6-4EC4-9307-E16B47FE3724}" destId="{ED42D896-B089-44FD-B39C-254945DC936A}" srcOrd="2" destOrd="0" parTransId="{F54BE57A-09B9-4A88-BB75-46F4287A3195}" sibTransId="{E09D1FD1-4D66-41DD-9B54-13F4A6D4609B}"/>
    <dgm:cxn modelId="{E8A59F28-E144-4653-88F4-019FA5B4355D}" type="presOf" srcId="{599B4A5C-4651-4A26-873F-6AB197C9D4D9}" destId="{7CCD33CE-3D54-43AE-8E8E-E0054AEE281B}" srcOrd="0" destOrd="1" presId="urn:microsoft.com/office/officeart/2005/8/layout/hList1"/>
    <dgm:cxn modelId="{BFCD8F3E-66F4-4B12-BE05-AC5FAE91D23C}" srcId="{ED42D896-B089-44FD-B39C-254945DC936A}" destId="{E428BAC6-D1CC-4CE1-96CC-997905B15566}" srcOrd="3" destOrd="0" parTransId="{8DD0D635-4650-42C1-96B5-FA6402E383D1}" sibTransId="{527C4AB5-F544-4ED0-8A54-3255B52EB0DD}"/>
    <dgm:cxn modelId="{945A955F-B449-437E-944F-3BA7607EFE0F}" type="presOf" srcId="{6E8AB114-4DCC-477C-9EAC-C0BBD7130D3F}" destId="{617583EF-EC6B-49BF-BF25-FEEA87D8FC28}" srcOrd="0" destOrd="3" presId="urn:microsoft.com/office/officeart/2005/8/layout/hList1"/>
    <dgm:cxn modelId="{B0E6524B-C35F-4239-951E-4DFB381AC24D}" type="presOf" srcId="{E428BAC6-D1CC-4CE1-96CC-997905B15566}" destId="{7CCD33CE-3D54-43AE-8E8E-E0054AEE281B}" srcOrd="0" destOrd="3" presId="urn:microsoft.com/office/officeart/2005/8/layout/hList1"/>
    <dgm:cxn modelId="{72E93B87-68D5-4D6B-86AB-6557EDA2EC59}" srcId="{ED42D896-B089-44FD-B39C-254945DC936A}" destId="{251EE2AE-0B71-4F76-AD1D-4FFA28AA175A}" srcOrd="2" destOrd="0" parTransId="{EFB8237C-6A8C-4F5D-B667-1F6F81D65C91}" sibTransId="{CFB0E997-4A04-43D1-9D70-BCDCDFA39128}"/>
    <dgm:cxn modelId="{1680D289-D5FF-4737-91C5-01C26E0FD8CC}" type="presOf" srcId="{8A587452-2C8F-412D-AAE1-3DDEDAAB68DF}" destId="{7CCD33CE-3D54-43AE-8E8E-E0054AEE281B}" srcOrd="0" destOrd="0" presId="urn:microsoft.com/office/officeart/2005/8/layout/hList1"/>
    <dgm:cxn modelId="{D31ECA8B-23A3-42B8-910F-B75E7CB8D900}" type="presOf" srcId="{251EE2AE-0B71-4F76-AD1D-4FFA28AA175A}" destId="{7CCD33CE-3D54-43AE-8E8E-E0054AEE281B}" srcOrd="0" destOrd="2" presId="urn:microsoft.com/office/officeart/2005/8/layout/hList1"/>
    <dgm:cxn modelId="{416DB995-67D3-4D42-B93A-1672C90B6CA5}" type="presOf" srcId="{0C68ECCB-51FF-48FC-884C-114AE74A2FD2}" destId="{2C404B7B-434C-40C8-87E1-9FB116816341}" srcOrd="0" destOrd="0" presId="urn:microsoft.com/office/officeart/2005/8/layout/hList1"/>
    <dgm:cxn modelId="{B716E798-BD3D-4E23-ACBF-425EB22EE7D5}" type="presOf" srcId="{37A24FA2-ECD6-4EC4-9307-E16B47FE3724}" destId="{CF5E0E25-DC9C-4CE6-9F81-450DC3B8BF47}" srcOrd="0" destOrd="0" presId="urn:microsoft.com/office/officeart/2005/8/layout/hList1"/>
    <dgm:cxn modelId="{AAC12DA7-6312-42B5-9165-98E3CE6F6AF9}" type="presOf" srcId="{CC06DF33-DEAF-46FA-B1F0-FE77C423007B}" destId="{02F21620-F9EC-4D5D-9B83-E88F3FA275D6}" srcOrd="0" destOrd="0" presId="urn:microsoft.com/office/officeart/2005/8/layout/hList1"/>
    <dgm:cxn modelId="{649690AC-1E1A-4C8C-85A2-A72329271571}" srcId="{ED42D896-B089-44FD-B39C-254945DC936A}" destId="{599B4A5C-4651-4A26-873F-6AB197C9D4D9}" srcOrd="1" destOrd="0" parTransId="{E4310B54-2AE8-4E33-804A-0F283AC331DA}" sibTransId="{1EEF30F9-8871-4A4D-A43A-93BCB007BEF1}"/>
    <dgm:cxn modelId="{47EE76AE-4152-48B7-AFA2-10695857E664}" type="presOf" srcId="{ED42D896-B089-44FD-B39C-254945DC936A}" destId="{97FDA5CC-ADCF-4806-809A-9BAD3B677B99}" srcOrd="0" destOrd="0" presId="urn:microsoft.com/office/officeart/2005/8/layout/hList1"/>
    <dgm:cxn modelId="{317183B0-A8E4-4624-A219-CC0DFD49B44B}" srcId="{ED42D896-B089-44FD-B39C-254945DC936A}" destId="{8A587452-2C8F-412D-AAE1-3DDEDAAB68DF}" srcOrd="0" destOrd="0" parTransId="{8D1B0A50-06FE-4E02-99A2-5F29FDE5F563}" sibTransId="{6859D983-0EE9-4C79-B70A-0520662F7B86}"/>
    <dgm:cxn modelId="{2FBEEBB0-D333-4C72-AF1C-D6DC998FBBB9}" srcId="{0C68ECCB-51FF-48FC-884C-114AE74A2FD2}" destId="{CC06DF33-DEAF-46FA-B1F0-FE77C423007B}" srcOrd="0" destOrd="0" parTransId="{818769A7-05E9-4FD8-B75E-ABBACE0C001A}" sibTransId="{00FA61CE-E198-48B4-873D-55B9CB89857B}"/>
    <dgm:cxn modelId="{8CC776B4-33A8-4D48-9FC2-0DA91CEE1AD5}" srcId="{F9B7621C-380F-43A8-80DC-99DE2AC2237F}" destId="{E6F3A45D-C40D-4AF3-A6D3-17FC3168A1A1}" srcOrd="1" destOrd="0" parTransId="{98C9EEBC-6864-43FF-B718-24B57C564ABC}" sibTransId="{27C4EFC2-BC1D-4E0E-A003-D978BB8E0DB3}"/>
    <dgm:cxn modelId="{F199E6BD-477D-43CF-A0C4-6D71F5D3FDA4}" srcId="{F9B7621C-380F-43A8-80DC-99DE2AC2237F}" destId="{84BDB53B-C663-4255-A850-88E2F26A893B}" srcOrd="0" destOrd="0" parTransId="{1EE7EC8C-9AAD-40BF-9F9E-4DB5C9A2971B}" sibTransId="{E6445768-FB7F-4698-95C5-9C56BB964D6B}"/>
    <dgm:cxn modelId="{83B742C0-B72F-47B1-94F8-54B0C5FBEB5F}" srcId="{F9B7621C-380F-43A8-80DC-99DE2AC2237F}" destId="{B20AD941-45BF-410B-8BAE-68A18B83EBC9}" srcOrd="2" destOrd="0" parTransId="{AEC766B7-FE60-405F-B2F1-5B0F3F66CFDB}" sibTransId="{979898E5-CC1E-4B7E-BE10-4CD5C5E25D48}"/>
    <dgm:cxn modelId="{5E019EC1-0B7A-4DD0-B367-42F2BEB42B6D}" type="presOf" srcId="{A21C0EB4-A672-426C-982F-51616264336E}" destId="{02F21620-F9EC-4D5D-9B83-E88F3FA275D6}" srcOrd="0" destOrd="1" presId="urn:microsoft.com/office/officeart/2005/8/layout/hList1"/>
    <dgm:cxn modelId="{C8C0D4C1-00B2-472E-B0D0-DC3532FD574E}" srcId="{0C68ECCB-51FF-48FC-884C-114AE74A2FD2}" destId="{A21C0EB4-A672-426C-982F-51616264336E}" srcOrd="1" destOrd="0" parTransId="{05F09CA4-F502-49EF-980D-C64C702C3F86}" sibTransId="{1E24F13F-1255-499F-AA17-A65D7437209E}"/>
    <dgm:cxn modelId="{D97D5EC5-4E67-4326-A067-698B9F3B08F9}" srcId="{F9B7621C-380F-43A8-80DC-99DE2AC2237F}" destId="{6E8AB114-4DCC-477C-9EAC-C0BBD7130D3F}" srcOrd="3" destOrd="0" parTransId="{F432586F-1290-4018-AA5F-4F4292731A2D}" sibTransId="{8AE90886-16AE-46C3-9B6C-4AD4EF485F77}"/>
    <dgm:cxn modelId="{E482F4C5-BD08-4E2E-9BE9-3495EDAF7CE6}" type="presOf" srcId="{E6F3A45D-C40D-4AF3-A6D3-17FC3168A1A1}" destId="{617583EF-EC6B-49BF-BF25-FEEA87D8FC28}" srcOrd="0" destOrd="1" presId="urn:microsoft.com/office/officeart/2005/8/layout/hList1"/>
    <dgm:cxn modelId="{1801EACA-D729-468A-A0E5-47FCF0C62E39}" srcId="{37A24FA2-ECD6-4EC4-9307-E16B47FE3724}" destId="{0C68ECCB-51FF-48FC-884C-114AE74A2FD2}" srcOrd="1" destOrd="0" parTransId="{F81A97D4-B6EC-4173-B158-D0870BB54D8B}" sibTransId="{59098ECE-EA1A-4597-9AC7-0693ADF8D363}"/>
    <dgm:cxn modelId="{299A67D1-1D18-4F94-B5D5-39AEEF8CDEDD}" srcId="{37A24FA2-ECD6-4EC4-9307-E16B47FE3724}" destId="{F9B7621C-380F-43A8-80DC-99DE2AC2237F}" srcOrd="0" destOrd="0" parTransId="{393D37A4-C91F-4DFB-B80E-3DAEB12B31F8}" sibTransId="{4F4C130A-1548-444A-976D-53A3DE533F10}"/>
    <dgm:cxn modelId="{7A0495F8-8DB5-4721-AF95-28872E8EAFC2}" type="presOf" srcId="{B20AD941-45BF-410B-8BAE-68A18B83EBC9}" destId="{617583EF-EC6B-49BF-BF25-FEEA87D8FC28}" srcOrd="0" destOrd="2" presId="urn:microsoft.com/office/officeart/2005/8/layout/hList1"/>
    <dgm:cxn modelId="{B230938A-B889-4CE6-99D8-DA706BF9195F}" type="presParOf" srcId="{CF5E0E25-DC9C-4CE6-9F81-450DC3B8BF47}" destId="{63D4FD50-511C-42DE-A25F-B4672776984E}" srcOrd="0" destOrd="0" presId="urn:microsoft.com/office/officeart/2005/8/layout/hList1"/>
    <dgm:cxn modelId="{A0010D1C-CD5D-44D5-899B-78C546BCED57}" type="presParOf" srcId="{63D4FD50-511C-42DE-A25F-B4672776984E}" destId="{90B0AFB0-111E-43D0-A54C-1B29B57D3EC2}" srcOrd="0" destOrd="0" presId="urn:microsoft.com/office/officeart/2005/8/layout/hList1"/>
    <dgm:cxn modelId="{6E297FF7-7F3B-4ADB-8DE1-D060E4B7323F}" type="presParOf" srcId="{63D4FD50-511C-42DE-A25F-B4672776984E}" destId="{617583EF-EC6B-49BF-BF25-FEEA87D8FC28}" srcOrd="1" destOrd="0" presId="urn:microsoft.com/office/officeart/2005/8/layout/hList1"/>
    <dgm:cxn modelId="{AA0E2766-06DA-45C0-BBB7-AAE4B053EAB5}" type="presParOf" srcId="{CF5E0E25-DC9C-4CE6-9F81-450DC3B8BF47}" destId="{9815E3E4-6FD1-4DD5-B847-7771DCD8C199}" srcOrd="1" destOrd="0" presId="urn:microsoft.com/office/officeart/2005/8/layout/hList1"/>
    <dgm:cxn modelId="{5FA4B1B3-4987-4165-B1AF-CEB6FBBFA751}" type="presParOf" srcId="{CF5E0E25-DC9C-4CE6-9F81-450DC3B8BF47}" destId="{F55BAB39-D9C0-49C8-BDC8-D4E7D8D4A613}" srcOrd="2" destOrd="0" presId="urn:microsoft.com/office/officeart/2005/8/layout/hList1"/>
    <dgm:cxn modelId="{41667780-E3FD-4786-8759-1E020CBE6A58}" type="presParOf" srcId="{F55BAB39-D9C0-49C8-BDC8-D4E7D8D4A613}" destId="{2C404B7B-434C-40C8-87E1-9FB116816341}" srcOrd="0" destOrd="0" presId="urn:microsoft.com/office/officeart/2005/8/layout/hList1"/>
    <dgm:cxn modelId="{997A2EB1-A2AD-47B7-B27D-04B91167099F}" type="presParOf" srcId="{F55BAB39-D9C0-49C8-BDC8-D4E7D8D4A613}" destId="{02F21620-F9EC-4D5D-9B83-E88F3FA275D6}" srcOrd="1" destOrd="0" presId="urn:microsoft.com/office/officeart/2005/8/layout/hList1"/>
    <dgm:cxn modelId="{61ADE81D-B43C-42AC-B2DE-A2CDC9CEED2D}" type="presParOf" srcId="{CF5E0E25-DC9C-4CE6-9F81-450DC3B8BF47}" destId="{B700C546-992C-4421-8F9E-DA8F54DF5AFD}" srcOrd="3" destOrd="0" presId="urn:microsoft.com/office/officeart/2005/8/layout/hList1"/>
    <dgm:cxn modelId="{CC223926-D080-4814-9BE0-E5A4A8EA9806}" type="presParOf" srcId="{CF5E0E25-DC9C-4CE6-9F81-450DC3B8BF47}" destId="{B4225B4B-003B-4769-9ED8-5618FCE56540}" srcOrd="4" destOrd="0" presId="urn:microsoft.com/office/officeart/2005/8/layout/hList1"/>
    <dgm:cxn modelId="{E289DD47-EAB9-4C7C-9036-B06F4A1D9D03}" type="presParOf" srcId="{B4225B4B-003B-4769-9ED8-5618FCE56540}" destId="{97FDA5CC-ADCF-4806-809A-9BAD3B677B99}" srcOrd="0" destOrd="0" presId="urn:microsoft.com/office/officeart/2005/8/layout/hList1"/>
    <dgm:cxn modelId="{42EAC8F5-179C-40B2-A24B-BD4F5329342C}" type="presParOf" srcId="{B4225B4B-003B-4769-9ED8-5618FCE56540}" destId="{7CCD33CE-3D54-43AE-8E8E-E0054AEE28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7A24FA2-ECD6-4EC4-9307-E16B47FE3724}" type="doc">
      <dgm:prSet loTypeId="urn:microsoft.com/office/officeart/2005/8/layout/hList1" loCatId="list" qsTypeId="urn:microsoft.com/office/officeart/2005/8/quickstyle/simple2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F9B7621C-380F-43A8-80DC-99DE2AC2237F}">
      <dgm:prSet phldrT="[Text]"/>
      <dgm:spPr/>
      <dgm:t>
        <a:bodyPr/>
        <a:lstStyle/>
        <a:p>
          <a:pPr algn="l"/>
          <a:r>
            <a:rPr lang="en-US"/>
            <a:t>.NET Core 2.1</a:t>
          </a:r>
          <a:endParaRPr lang="en-US" dirty="0"/>
        </a:p>
      </dgm:t>
    </dgm:pt>
    <dgm:pt modelId="{393D37A4-C91F-4DFB-B80E-3DAEB12B31F8}" type="parTrans" cxnId="{299A67D1-1D18-4F94-B5D5-39AEEF8CDEDD}">
      <dgm:prSet/>
      <dgm:spPr/>
      <dgm:t>
        <a:bodyPr/>
        <a:lstStyle/>
        <a:p>
          <a:endParaRPr lang="en-US"/>
        </a:p>
      </dgm:t>
    </dgm:pt>
    <dgm:pt modelId="{4F4C130A-1548-444A-976D-53A3DE533F10}" type="sibTrans" cxnId="{299A67D1-1D18-4F94-B5D5-39AEEF8CDEDD}">
      <dgm:prSet/>
      <dgm:spPr/>
      <dgm:t>
        <a:bodyPr/>
        <a:lstStyle/>
        <a:p>
          <a:endParaRPr lang="en-US"/>
        </a:p>
      </dgm:t>
    </dgm:pt>
    <dgm:pt modelId="{84BDB53B-C663-4255-A850-88E2F26A893B}">
      <dgm:prSet phldrT="[Text]"/>
      <dgm:spPr/>
      <dgm:t>
        <a:bodyPr/>
        <a:lstStyle/>
        <a:p>
          <a:pPr>
            <a:buSzPct val="50000"/>
          </a:pPr>
          <a:r>
            <a:rPr lang="en-US" dirty="0">
              <a:latin typeface="+mj-lt"/>
            </a:rPr>
            <a:t>Global Tools</a:t>
          </a:r>
        </a:p>
      </dgm:t>
    </dgm:pt>
    <dgm:pt modelId="{1EE7EC8C-9AAD-40BF-9F9E-4DB5C9A2971B}" type="parTrans" cxnId="{F199E6BD-477D-43CF-A0C4-6D71F5D3FDA4}">
      <dgm:prSet/>
      <dgm:spPr/>
      <dgm:t>
        <a:bodyPr/>
        <a:lstStyle/>
        <a:p>
          <a:endParaRPr lang="en-US"/>
        </a:p>
      </dgm:t>
    </dgm:pt>
    <dgm:pt modelId="{E6445768-FB7F-4698-95C5-9C56BB964D6B}" type="sibTrans" cxnId="{F199E6BD-477D-43CF-A0C4-6D71F5D3FDA4}">
      <dgm:prSet/>
      <dgm:spPr/>
      <dgm:t>
        <a:bodyPr/>
        <a:lstStyle/>
        <a:p>
          <a:endParaRPr lang="en-US"/>
        </a:p>
      </dgm:t>
    </dgm:pt>
    <dgm:pt modelId="{E6F3A45D-C40D-4AF3-A6D3-17FC3168A1A1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Span&lt;T&gt;</a:t>
          </a:r>
          <a:endParaRPr lang="en-US" dirty="0">
            <a:latin typeface="+mj-lt"/>
          </a:endParaRPr>
        </a:p>
      </dgm:t>
    </dgm:pt>
    <dgm:pt modelId="{98C9EEBC-6864-43FF-B718-24B57C564ABC}" type="parTrans" cxnId="{8CC776B4-33A8-4D48-9FC2-0DA91CEE1AD5}">
      <dgm:prSet/>
      <dgm:spPr/>
      <dgm:t>
        <a:bodyPr/>
        <a:lstStyle/>
        <a:p>
          <a:endParaRPr lang="en-US"/>
        </a:p>
      </dgm:t>
    </dgm:pt>
    <dgm:pt modelId="{27C4EFC2-BC1D-4E0E-A003-D978BB8E0DB3}" type="sibTrans" cxnId="{8CC776B4-33A8-4D48-9FC2-0DA91CEE1AD5}">
      <dgm:prSet/>
      <dgm:spPr/>
      <dgm:t>
        <a:bodyPr/>
        <a:lstStyle/>
        <a:p>
          <a:endParaRPr lang="en-US"/>
        </a:p>
      </dgm:t>
    </dgm:pt>
    <dgm:pt modelId="{0C68ECCB-51FF-48FC-884C-114AE74A2FD2}">
      <dgm:prSet phldrT="[Text]"/>
      <dgm:spPr/>
      <dgm:t>
        <a:bodyPr/>
        <a:lstStyle/>
        <a:p>
          <a:pPr algn="l"/>
          <a:r>
            <a:rPr lang="en-US"/>
            <a:t>.NET Core 2.2</a:t>
          </a:r>
          <a:endParaRPr lang="en-US" dirty="0"/>
        </a:p>
      </dgm:t>
    </dgm:pt>
    <dgm:pt modelId="{F81A97D4-B6EC-4173-B158-D0870BB54D8B}" type="parTrans" cxnId="{1801EACA-D729-468A-A0E5-47FCF0C62E39}">
      <dgm:prSet/>
      <dgm:spPr/>
      <dgm:t>
        <a:bodyPr/>
        <a:lstStyle/>
        <a:p>
          <a:endParaRPr lang="en-US"/>
        </a:p>
      </dgm:t>
    </dgm:pt>
    <dgm:pt modelId="{59098ECE-EA1A-4597-9AC7-0693ADF8D363}" type="sibTrans" cxnId="{1801EACA-D729-468A-A0E5-47FCF0C62E39}">
      <dgm:prSet/>
      <dgm:spPr/>
      <dgm:t>
        <a:bodyPr/>
        <a:lstStyle/>
        <a:p>
          <a:endParaRPr lang="en-US"/>
        </a:p>
      </dgm:t>
    </dgm:pt>
    <dgm:pt modelId="{CC06DF33-DEAF-46FA-B1F0-FE77C423007B}">
      <dgm:prSet phldrT="[Text]"/>
      <dgm:spPr/>
      <dgm:t>
        <a:bodyPr/>
        <a:lstStyle/>
        <a:p>
          <a:pPr>
            <a:buSzPct val="50000"/>
          </a:pPr>
          <a:r>
            <a:rPr lang="en-US" dirty="0">
              <a:latin typeface="+mj-lt"/>
            </a:rPr>
            <a:t>Multi-tier JIT compilation</a:t>
          </a:r>
        </a:p>
      </dgm:t>
    </dgm:pt>
    <dgm:pt modelId="{818769A7-05E9-4FD8-B75E-ABBACE0C001A}" type="parTrans" cxnId="{2FBEEBB0-D333-4C72-AF1C-D6DC998FBBB9}">
      <dgm:prSet/>
      <dgm:spPr/>
      <dgm:t>
        <a:bodyPr/>
        <a:lstStyle/>
        <a:p>
          <a:endParaRPr lang="en-US"/>
        </a:p>
      </dgm:t>
    </dgm:pt>
    <dgm:pt modelId="{00FA61CE-E198-48B4-873D-55B9CB89857B}" type="sibTrans" cxnId="{2FBEEBB0-D333-4C72-AF1C-D6DC998FBBB9}">
      <dgm:prSet/>
      <dgm:spPr/>
      <dgm:t>
        <a:bodyPr/>
        <a:lstStyle/>
        <a:p>
          <a:endParaRPr lang="en-US"/>
        </a:p>
      </dgm:t>
    </dgm:pt>
    <dgm:pt modelId="{ED42D896-B089-44FD-B39C-254945DC936A}">
      <dgm:prSet phldrT="[Text]"/>
      <dgm:spPr/>
      <dgm:t>
        <a:bodyPr/>
        <a:lstStyle/>
        <a:p>
          <a:pPr algn="l"/>
          <a:r>
            <a:rPr lang="en-US"/>
            <a:t>.NET Core 3.0</a:t>
          </a:r>
          <a:endParaRPr lang="en-US" dirty="0"/>
        </a:p>
      </dgm:t>
    </dgm:pt>
    <dgm:pt modelId="{F54BE57A-09B9-4A88-BB75-46F4287A3195}" type="parTrans" cxnId="{6EB52519-CE47-431B-82ED-988F7BF6E7E5}">
      <dgm:prSet/>
      <dgm:spPr/>
      <dgm:t>
        <a:bodyPr/>
        <a:lstStyle/>
        <a:p>
          <a:endParaRPr lang="en-US"/>
        </a:p>
      </dgm:t>
    </dgm:pt>
    <dgm:pt modelId="{E09D1FD1-4D66-41DD-9B54-13F4A6D4609B}" type="sibTrans" cxnId="{6EB52519-CE47-431B-82ED-988F7BF6E7E5}">
      <dgm:prSet/>
      <dgm:spPr/>
      <dgm:t>
        <a:bodyPr/>
        <a:lstStyle/>
        <a:p>
          <a:endParaRPr lang="en-US"/>
        </a:p>
      </dgm:t>
    </dgm:pt>
    <dgm:pt modelId="{8A587452-2C8F-412D-AAE1-3DDEDAAB68DF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WinForms (+High DPI)</a:t>
          </a:r>
          <a:endParaRPr lang="en-US" dirty="0">
            <a:latin typeface="+mj-lt"/>
          </a:endParaRPr>
        </a:p>
      </dgm:t>
    </dgm:pt>
    <dgm:pt modelId="{8D1B0A50-06FE-4E02-99A2-5F29FDE5F563}" type="parTrans" cxnId="{317183B0-A8E4-4624-A219-CC0DFD49B44B}">
      <dgm:prSet/>
      <dgm:spPr/>
      <dgm:t>
        <a:bodyPr/>
        <a:lstStyle/>
        <a:p>
          <a:endParaRPr lang="en-US"/>
        </a:p>
      </dgm:t>
    </dgm:pt>
    <dgm:pt modelId="{6859D983-0EE9-4C79-B70A-0520662F7B86}" type="sibTrans" cxnId="{317183B0-A8E4-4624-A219-CC0DFD49B44B}">
      <dgm:prSet/>
      <dgm:spPr/>
      <dgm:t>
        <a:bodyPr/>
        <a:lstStyle/>
        <a:p>
          <a:endParaRPr lang="en-US"/>
        </a:p>
      </dgm:t>
    </dgm:pt>
    <dgm:pt modelId="{B20AD941-45BF-410B-8BAE-68A18B83EBC9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HttpClient Performance</a:t>
          </a:r>
          <a:endParaRPr lang="en-US" dirty="0">
            <a:latin typeface="+mj-lt"/>
          </a:endParaRPr>
        </a:p>
      </dgm:t>
    </dgm:pt>
    <dgm:pt modelId="{AEC766B7-FE60-405F-B2F1-5B0F3F66CFDB}" type="parTrans" cxnId="{83B742C0-B72F-47B1-94F8-54B0C5FBEB5F}">
      <dgm:prSet/>
      <dgm:spPr/>
      <dgm:t>
        <a:bodyPr/>
        <a:lstStyle/>
        <a:p>
          <a:endParaRPr lang="en-US"/>
        </a:p>
      </dgm:t>
    </dgm:pt>
    <dgm:pt modelId="{979898E5-CC1E-4B7E-BE10-4CD5C5E25D48}" type="sibTrans" cxnId="{83B742C0-B72F-47B1-94F8-54B0C5FBEB5F}">
      <dgm:prSet/>
      <dgm:spPr/>
      <dgm:t>
        <a:bodyPr/>
        <a:lstStyle/>
        <a:p>
          <a:endParaRPr lang="en-US"/>
        </a:p>
      </dgm:t>
    </dgm:pt>
    <dgm:pt modelId="{6E8AB114-4DCC-477C-9EAC-C0BBD7130D3F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Windows Compatibility Pack</a:t>
          </a:r>
          <a:endParaRPr lang="en-US" dirty="0">
            <a:latin typeface="+mj-lt"/>
          </a:endParaRPr>
        </a:p>
      </dgm:t>
    </dgm:pt>
    <dgm:pt modelId="{F432586F-1290-4018-AA5F-4F4292731A2D}" type="parTrans" cxnId="{D97D5EC5-4E67-4326-A067-698B9F3B08F9}">
      <dgm:prSet/>
      <dgm:spPr/>
      <dgm:t>
        <a:bodyPr/>
        <a:lstStyle/>
        <a:p>
          <a:endParaRPr lang="en-US"/>
        </a:p>
      </dgm:t>
    </dgm:pt>
    <dgm:pt modelId="{8AE90886-16AE-46C3-9B6C-4AD4EF485F77}" type="sibTrans" cxnId="{D97D5EC5-4E67-4326-A067-698B9F3B08F9}">
      <dgm:prSet/>
      <dgm:spPr/>
      <dgm:t>
        <a:bodyPr/>
        <a:lstStyle/>
        <a:p>
          <a:endParaRPr lang="en-US"/>
        </a:p>
      </dgm:t>
    </dgm:pt>
    <dgm:pt modelId="{599B4A5C-4651-4A26-873F-6AB197C9D4D9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WPF</a:t>
          </a:r>
          <a:endParaRPr lang="en-US" dirty="0">
            <a:latin typeface="+mj-lt"/>
          </a:endParaRPr>
        </a:p>
      </dgm:t>
    </dgm:pt>
    <dgm:pt modelId="{E4310B54-2AE8-4E33-804A-0F283AC331DA}" type="parTrans" cxnId="{649690AC-1E1A-4C8C-85A2-A72329271571}">
      <dgm:prSet/>
      <dgm:spPr/>
      <dgm:t>
        <a:bodyPr/>
        <a:lstStyle/>
        <a:p>
          <a:endParaRPr lang="en-US"/>
        </a:p>
      </dgm:t>
    </dgm:pt>
    <dgm:pt modelId="{1EEF30F9-8871-4A4D-A43A-93BCB007BEF1}" type="sibTrans" cxnId="{649690AC-1E1A-4C8C-85A2-A72329271571}">
      <dgm:prSet/>
      <dgm:spPr/>
      <dgm:t>
        <a:bodyPr/>
        <a:lstStyle/>
        <a:p>
          <a:endParaRPr lang="en-US"/>
        </a:p>
      </dgm:t>
    </dgm:pt>
    <dgm:pt modelId="{A21C0EB4-A672-426C-982F-51616264336E}">
      <dgm:prSet phldrT="[Text]"/>
      <dgm:spPr/>
      <dgm:t>
        <a:bodyPr/>
        <a:lstStyle/>
        <a:p>
          <a:pPr>
            <a:buSzPct val="50000"/>
          </a:pP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rPr>
            <a:t>SQL Connection token auth</a:t>
          </a:r>
        </a:p>
      </dgm:t>
    </dgm:pt>
    <dgm:pt modelId="{05F09CA4-F502-49EF-980D-C64C702C3F86}" type="parTrans" cxnId="{C8C0D4C1-00B2-472E-B0D0-DC3532FD574E}">
      <dgm:prSet/>
      <dgm:spPr/>
      <dgm:t>
        <a:bodyPr/>
        <a:lstStyle/>
        <a:p>
          <a:endParaRPr lang="en-US"/>
        </a:p>
      </dgm:t>
    </dgm:pt>
    <dgm:pt modelId="{1E24F13F-1255-499F-AA17-A65D7437209E}" type="sibTrans" cxnId="{C8C0D4C1-00B2-472E-B0D0-DC3532FD574E}">
      <dgm:prSet/>
      <dgm:spPr/>
      <dgm:t>
        <a:bodyPr/>
        <a:lstStyle/>
        <a:p>
          <a:endParaRPr lang="en-US"/>
        </a:p>
      </dgm:t>
    </dgm:pt>
    <dgm:pt modelId="{251EE2AE-0B71-4F76-AD1D-4FFA28AA175A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Access to Win10 API’s</a:t>
          </a:r>
          <a:endParaRPr lang="en-US" dirty="0">
            <a:latin typeface="+mj-lt"/>
          </a:endParaRPr>
        </a:p>
      </dgm:t>
    </dgm:pt>
    <dgm:pt modelId="{EFB8237C-6A8C-4F5D-B667-1F6F81D65C91}" type="parTrans" cxnId="{72E93B87-68D5-4D6B-86AB-6557EDA2EC59}">
      <dgm:prSet/>
      <dgm:spPr/>
      <dgm:t>
        <a:bodyPr/>
        <a:lstStyle/>
        <a:p>
          <a:endParaRPr lang="en-US"/>
        </a:p>
      </dgm:t>
    </dgm:pt>
    <dgm:pt modelId="{CFB0E997-4A04-43D1-9D70-BCDCDFA39128}" type="sibTrans" cxnId="{72E93B87-68D5-4D6B-86AB-6557EDA2EC59}">
      <dgm:prSet/>
      <dgm:spPr/>
      <dgm:t>
        <a:bodyPr/>
        <a:lstStyle/>
        <a:p>
          <a:endParaRPr lang="en-US"/>
        </a:p>
      </dgm:t>
    </dgm:pt>
    <dgm:pt modelId="{E428BAC6-D1CC-4CE1-96CC-997905B15566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App Bundler</a:t>
          </a:r>
          <a:endParaRPr lang="en-US" dirty="0">
            <a:latin typeface="+mj-lt"/>
          </a:endParaRPr>
        </a:p>
      </dgm:t>
    </dgm:pt>
    <dgm:pt modelId="{8DD0D635-4650-42C1-96B5-FA6402E383D1}" type="parTrans" cxnId="{BFCD8F3E-66F4-4B12-BE05-AC5FAE91D23C}">
      <dgm:prSet/>
      <dgm:spPr/>
      <dgm:t>
        <a:bodyPr/>
        <a:lstStyle/>
        <a:p>
          <a:endParaRPr lang="en-US"/>
        </a:p>
      </dgm:t>
    </dgm:pt>
    <dgm:pt modelId="{527C4AB5-F544-4ED0-8A54-3255B52EB0DD}" type="sibTrans" cxnId="{BFCD8F3E-66F4-4B12-BE05-AC5FAE91D23C}">
      <dgm:prSet/>
      <dgm:spPr/>
      <dgm:t>
        <a:bodyPr/>
        <a:lstStyle/>
        <a:p>
          <a:endParaRPr lang="en-US"/>
        </a:p>
      </dgm:t>
    </dgm:pt>
    <dgm:pt modelId="{CF5E0E25-DC9C-4CE6-9F81-450DC3B8BF47}" type="pres">
      <dgm:prSet presAssocID="{37A24FA2-ECD6-4EC4-9307-E16B47FE3724}" presName="Name0" presStyleCnt="0">
        <dgm:presLayoutVars>
          <dgm:dir/>
          <dgm:animLvl val="lvl"/>
          <dgm:resizeHandles val="exact"/>
        </dgm:presLayoutVars>
      </dgm:prSet>
      <dgm:spPr/>
    </dgm:pt>
    <dgm:pt modelId="{63D4FD50-511C-42DE-A25F-B4672776984E}" type="pres">
      <dgm:prSet presAssocID="{F9B7621C-380F-43A8-80DC-99DE2AC2237F}" presName="composite" presStyleCnt="0"/>
      <dgm:spPr/>
    </dgm:pt>
    <dgm:pt modelId="{90B0AFB0-111E-43D0-A54C-1B29B57D3EC2}" type="pres">
      <dgm:prSet presAssocID="{F9B7621C-380F-43A8-80DC-99DE2AC2237F}" presName="parTx" presStyleLbl="alignNode1" presStyleIdx="0" presStyleCnt="3" custScaleX="147014">
        <dgm:presLayoutVars>
          <dgm:chMax val="0"/>
          <dgm:chPref val="0"/>
          <dgm:bulletEnabled val="1"/>
        </dgm:presLayoutVars>
      </dgm:prSet>
      <dgm:spPr/>
    </dgm:pt>
    <dgm:pt modelId="{617583EF-EC6B-49BF-BF25-FEEA87D8FC28}" type="pres">
      <dgm:prSet presAssocID="{F9B7621C-380F-43A8-80DC-99DE2AC2237F}" presName="desTx" presStyleLbl="alignAccFollowNode1" presStyleIdx="0" presStyleCnt="3" custScaleX="147002">
        <dgm:presLayoutVars>
          <dgm:bulletEnabled val="1"/>
        </dgm:presLayoutVars>
      </dgm:prSet>
      <dgm:spPr/>
    </dgm:pt>
    <dgm:pt modelId="{9815E3E4-6FD1-4DD5-B847-7771DCD8C199}" type="pres">
      <dgm:prSet presAssocID="{4F4C130A-1548-444A-976D-53A3DE533F10}" presName="space" presStyleCnt="0"/>
      <dgm:spPr/>
    </dgm:pt>
    <dgm:pt modelId="{F55BAB39-D9C0-49C8-BDC8-D4E7D8D4A613}" type="pres">
      <dgm:prSet presAssocID="{0C68ECCB-51FF-48FC-884C-114AE74A2FD2}" presName="composite" presStyleCnt="0"/>
      <dgm:spPr/>
    </dgm:pt>
    <dgm:pt modelId="{2C404B7B-434C-40C8-87E1-9FB116816341}" type="pres">
      <dgm:prSet presAssocID="{0C68ECCB-51FF-48FC-884C-114AE74A2FD2}" presName="parTx" presStyleLbl="alignNode1" presStyleIdx="1" presStyleCnt="3" custScaleX="132865">
        <dgm:presLayoutVars>
          <dgm:chMax val="0"/>
          <dgm:chPref val="0"/>
          <dgm:bulletEnabled val="1"/>
        </dgm:presLayoutVars>
      </dgm:prSet>
      <dgm:spPr/>
    </dgm:pt>
    <dgm:pt modelId="{02F21620-F9EC-4D5D-9B83-E88F3FA275D6}" type="pres">
      <dgm:prSet presAssocID="{0C68ECCB-51FF-48FC-884C-114AE74A2FD2}" presName="desTx" presStyleLbl="alignAccFollowNode1" presStyleIdx="1" presStyleCnt="3" custScaleX="133105">
        <dgm:presLayoutVars>
          <dgm:bulletEnabled val="1"/>
        </dgm:presLayoutVars>
      </dgm:prSet>
      <dgm:spPr/>
    </dgm:pt>
    <dgm:pt modelId="{B700C546-992C-4421-8F9E-DA8F54DF5AFD}" type="pres">
      <dgm:prSet presAssocID="{59098ECE-EA1A-4597-9AC7-0693ADF8D363}" presName="space" presStyleCnt="0"/>
      <dgm:spPr/>
    </dgm:pt>
    <dgm:pt modelId="{B4225B4B-003B-4769-9ED8-5618FCE56540}" type="pres">
      <dgm:prSet presAssocID="{ED42D896-B089-44FD-B39C-254945DC936A}" presName="composite" presStyleCnt="0"/>
      <dgm:spPr/>
    </dgm:pt>
    <dgm:pt modelId="{97FDA5CC-ADCF-4806-809A-9BAD3B677B99}" type="pres">
      <dgm:prSet presAssocID="{ED42D896-B089-44FD-B39C-254945DC936A}" presName="parTx" presStyleLbl="alignNode1" presStyleIdx="2" presStyleCnt="3" custScaleX="140066">
        <dgm:presLayoutVars>
          <dgm:chMax val="0"/>
          <dgm:chPref val="0"/>
          <dgm:bulletEnabled val="1"/>
        </dgm:presLayoutVars>
      </dgm:prSet>
      <dgm:spPr/>
    </dgm:pt>
    <dgm:pt modelId="{7CCD33CE-3D54-43AE-8E8E-E0054AEE281B}" type="pres">
      <dgm:prSet presAssocID="{ED42D896-B089-44FD-B39C-254945DC936A}" presName="desTx" presStyleLbl="alignAccFollowNode1" presStyleIdx="2" presStyleCnt="3" custScaleX="139896">
        <dgm:presLayoutVars>
          <dgm:bulletEnabled val="1"/>
        </dgm:presLayoutVars>
      </dgm:prSet>
      <dgm:spPr/>
    </dgm:pt>
  </dgm:ptLst>
  <dgm:cxnLst>
    <dgm:cxn modelId="{A7ACB40F-E65B-4DC5-AB20-AADA771AA0BA}" type="presOf" srcId="{84BDB53B-C663-4255-A850-88E2F26A893B}" destId="{617583EF-EC6B-49BF-BF25-FEEA87D8FC28}" srcOrd="0" destOrd="0" presId="urn:microsoft.com/office/officeart/2005/8/layout/hList1"/>
    <dgm:cxn modelId="{C447BE0F-F08E-49DF-BDB0-AA5545E331CA}" type="presOf" srcId="{F9B7621C-380F-43A8-80DC-99DE2AC2237F}" destId="{90B0AFB0-111E-43D0-A54C-1B29B57D3EC2}" srcOrd="0" destOrd="0" presId="urn:microsoft.com/office/officeart/2005/8/layout/hList1"/>
    <dgm:cxn modelId="{6EB52519-CE47-431B-82ED-988F7BF6E7E5}" srcId="{37A24FA2-ECD6-4EC4-9307-E16B47FE3724}" destId="{ED42D896-B089-44FD-B39C-254945DC936A}" srcOrd="2" destOrd="0" parTransId="{F54BE57A-09B9-4A88-BB75-46F4287A3195}" sibTransId="{E09D1FD1-4D66-41DD-9B54-13F4A6D4609B}"/>
    <dgm:cxn modelId="{E8A59F28-E144-4653-88F4-019FA5B4355D}" type="presOf" srcId="{599B4A5C-4651-4A26-873F-6AB197C9D4D9}" destId="{7CCD33CE-3D54-43AE-8E8E-E0054AEE281B}" srcOrd="0" destOrd="1" presId="urn:microsoft.com/office/officeart/2005/8/layout/hList1"/>
    <dgm:cxn modelId="{BFCD8F3E-66F4-4B12-BE05-AC5FAE91D23C}" srcId="{ED42D896-B089-44FD-B39C-254945DC936A}" destId="{E428BAC6-D1CC-4CE1-96CC-997905B15566}" srcOrd="3" destOrd="0" parTransId="{8DD0D635-4650-42C1-96B5-FA6402E383D1}" sibTransId="{527C4AB5-F544-4ED0-8A54-3255B52EB0DD}"/>
    <dgm:cxn modelId="{945A955F-B449-437E-944F-3BA7607EFE0F}" type="presOf" srcId="{6E8AB114-4DCC-477C-9EAC-C0BBD7130D3F}" destId="{617583EF-EC6B-49BF-BF25-FEEA87D8FC28}" srcOrd="0" destOrd="3" presId="urn:microsoft.com/office/officeart/2005/8/layout/hList1"/>
    <dgm:cxn modelId="{B0E6524B-C35F-4239-951E-4DFB381AC24D}" type="presOf" srcId="{E428BAC6-D1CC-4CE1-96CC-997905B15566}" destId="{7CCD33CE-3D54-43AE-8E8E-E0054AEE281B}" srcOrd="0" destOrd="3" presId="urn:microsoft.com/office/officeart/2005/8/layout/hList1"/>
    <dgm:cxn modelId="{72E93B87-68D5-4D6B-86AB-6557EDA2EC59}" srcId="{ED42D896-B089-44FD-B39C-254945DC936A}" destId="{251EE2AE-0B71-4F76-AD1D-4FFA28AA175A}" srcOrd="2" destOrd="0" parTransId="{EFB8237C-6A8C-4F5D-B667-1F6F81D65C91}" sibTransId="{CFB0E997-4A04-43D1-9D70-BCDCDFA39128}"/>
    <dgm:cxn modelId="{1680D289-D5FF-4737-91C5-01C26E0FD8CC}" type="presOf" srcId="{8A587452-2C8F-412D-AAE1-3DDEDAAB68DF}" destId="{7CCD33CE-3D54-43AE-8E8E-E0054AEE281B}" srcOrd="0" destOrd="0" presId="urn:microsoft.com/office/officeart/2005/8/layout/hList1"/>
    <dgm:cxn modelId="{D31ECA8B-23A3-42B8-910F-B75E7CB8D900}" type="presOf" srcId="{251EE2AE-0B71-4F76-AD1D-4FFA28AA175A}" destId="{7CCD33CE-3D54-43AE-8E8E-E0054AEE281B}" srcOrd="0" destOrd="2" presId="urn:microsoft.com/office/officeart/2005/8/layout/hList1"/>
    <dgm:cxn modelId="{416DB995-67D3-4D42-B93A-1672C90B6CA5}" type="presOf" srcId="{0C68ECCB-51FF-48FC-884C-114AE74A2FD2}" destId="{2C404B7B-434C-40C8-87E1-9FB116816341}" srcOrd="0" destOrd="0" presId="urn:microsoft.com/office/officeart/2005/8/layout/hList1"/>
    <dgm:cxn modelId="{B716E798-BD3D-4E23-ACBF-425EB22EE7D5}" type="presOf" srcId="{37A24FA2-ECD6-4EC4-9307-E16B47FE3724}" destId="{CF5E0E25-DC9C-4CE6-9F81-450DC3B8BF47}" srcOrd="0" destOrd="0" presId="urn:microsoft.com/office/officeart/2005/8/layout/hList1"/>
    <dgm:cxn modelId="{AAC12DA7-6312-42B5-9165-98E3CE6F6AF9}" type="presOf" srcId="{CC06DF33-DEAF-46FA-B1F0-FE77C423007B}" destId="{02F21620-F9EC-4D5D-9B83-E88F3FA275D6}" srcOrd="0" destOrd="0" presId="urn:microsoft.com/office/officeart/2005/8/layout/hList1"/>
    <dgm:cxn modelId="{649690AC-1E1A-4C8C-85A2-A72329271571}" srcId="{ED42D896-B089-44FD-B39C-254945DC936A}" destId="{599B4A5C-4651-4A26-873F-6AB197C9D4D9}" srcOrd="1" destOrd="0" parTransId="{E4310B54-2AE8-4E33-804A-0F283AC331DA}" sibTransId="{1EEF30F9-8871-4A4D-A43A-93BCB007BEF1}"/>
    <dgm:cxn modelId="{47EE76AE-4152-48B7-AFA2-10695857E664}" type="presOf" srcId="{ED42D896-B089-44FD-B39C-254945DC936A}" destId="{97FDA5CC-ADCF-4806-809A-9BAD3B677B99}" srcOrd="0" destOrd="0" presId="urn:microsoft.com/office/officeart/2005/8/layout/hList1"/>
    <dgm:cxn modelId="{317183B0-A8E4-4624-A219-CC0DFD49B44B}" srcId="{ED42D896-B089-44FD-B39C-254945DC936A}" destId="{8A587452-2C8F-412D-AAE1-3DDEDAAB68DF}" srcOrd="0" destOrd="0" parTransId="{8D1B0A50-06FE-4E02-99A2-5F29FDE5F563}" sibTransId="{6859D983-0EE9-4C79-B70A-0520662F7B86}"/>
    <dgm:cxn modelId="{2FBEEBB0-D333-4C72-AF1C-D6DC998FBBB9}" srcId="{0C68ECCB-51FF-48FC-884C-114AE74A2FD2}" destId="{CC06DF33-DEAF-46FA-B1F0-FE77C423007B}" srcOrd="0" destOrd="0" parTransId="{818769A7-05E9-4FD8-B75E-ABBACE0C001A}" sibTransId="{00FA61CE-E198-48B4-873D-55B9CB89857B}"/>
    <dgm:cxn modelId="{8CC776B4-33A8-4D48-9FC2-0DA91CEE1AD5}" srcId="{F9B7621C-380F-43A8-80DC-99DE2AC2237F}" destId="{E6F3A45D-C40D-4AF3-A6D3-17FC3168A1A1}" srcOrd="1" destOrd="0" parTransId="{98C9EEBC-6864-43FF-B718-24B57C564ABC}" sibTransId="{27C4EFC2-BC1D-4E0E-A003-D978BB8E0DB3}"/>
    <dgm:cxn modelId="{F199E6BD-477D-43CF-A0C4-6D71F5D3FDA4}" srcId="{F9B7621C-380F-43A8-80DC-99DE2AC2237F}" destId="{84BDB53B-C663-4255-A850-88E2F26A893B}" srcOrd="0" destOrd="0" parTransId="{1EE7EC8C-9AAD-40BF-9F9E-4DB5C9A2971B}" sibTransId="{E6445768-FB7F-4698-95C5-9C56BB964D6B}"/>
    <dgm:cxn modelId="{83B742C0-B72F-47B1-94F8-54B0C5FBEB5F}" srcId="{F9B7621C-380F-43A8-80DC-99DE2AC2237F}" destId="{B20AD941-45BF-410B-8BAE-68A18B83EBC9}" srcOrd="2" destOrd="0" parTransId="{AEC766B7-FE60-405F-B2F1-5B0F3F66CFDB}" sibTransId="{979898E5-CC1E-4B7E-BE10-4CD5C5E25D48}"/>
    <dgm:cxn modelId="{5E019EC1-0B7A-4DD0-B367-42F2BEB42B6D}" type="presOf" srcId="{A21C0EB4-A672-426C-982F-51616264336E}" destId="{02F21620-F9EC-4D5D-9B83-E88F3FA275D6}" srcOrd="0" destOrd="1" presId="urn:microsoft.com/office/officeart/2005/8/layout/hList1"/>
    <dgm:cxn modelId="{C8C0D4C1-00B2-472E-B0D0-DC3532FD574E}" srcId="{0C68ECCB-51FF-48FC-884C-114AE74A2FD2}" destId="{A21C0EB4-A672-426C-982F-51616264336E}" srcOrd="1" destOrd="0" parTransId="{05F09CA4-F502-49EF-980D-C64C702C3F86}" sibTransId="{1E24F13F-1255-499F-AA17-A65D7437209E}"/>
    <dgm:cxn modelId="{D97D5EC5-4E67-4326-A067-698B9F3B08F9}" srcId="{F9B7621C-380F-43A8-80DC-99DE2AC2237F}" destId="{6E8AB114-4DCC-477C-9EAC-C0BBD7130D3F}" srcOrd="3" destOrd="0" parTransId="{F432586F-1290-4018-AA5F-4F4292731A2D}" sibTransId="{8AE90886-16AE-46C3-9B6C-4AD4EF485F77}"/>
    <dgm:cxn modelId="{E482F4C5-BD08-4E2E-9BE9-3495EDAF7CE6}" type="presOf" srcId="{E6F3A45D-C40D-4AF3-A6D3-17FC3168A1A1}" destId="{617583EF-EC6B-49BF-BF25-FEEA87D8FC28}" srcOrd="0" destOrd="1" presId="urn:microsoft.com/office/officeart/2005/8/layout/hList1"/>
    <dgm:cxn modelId="{1801EACA-D729-468A-A0E5-47FCF0C62E39}" srcId="{37A24FA2-ECD6-4EC4-9307-E16B47FE3724}" destId="{0C68ECCB-51FF-48FC-884C-114AE74A2FD2}" srcOrd="1" destOrd="0" parTransId="{F81A97D4-B6EC-4173-B158-D0870BB54D8B}" sibTransId="{59098ECE-EA1A-4597-9AC7-0693ADF8D363}"/>
    <dgm:cxn modelId="{299A67D1-1D18-4F94-B5D5-39AEEF8CDEDD}" srcId="{37A24FA2-ECD6-4EC4-9307-E16B47FE3724}" destId="{F9B7621C-380F-43A8-80DC-99DE2AC2237F}" srcOrd="0" destOrd="0" parTransId="{393D37A4-C91F-4DFB-B80E-3DAEB12B31F8}" sibTransId="{4F4C130A-1548-444A-976D-53A3DE533F10}"/>
    <dgm:cxn modelId="{7A0495F8-8DB5-4721-AF95-28872E8EAFC2}" type="presOf" srcId="{B20AD941-45BF-410B-8BAE-68A18B83EBC9}" destId="{617583EF-EC6B-49BF-BF25-FEEA87D8FC28}" srcOrd="0" destOrd="2" presId="urn:microsoft.com/office/officeart/2005/8/layout/hList1"/>
    <dgm:cxn modelId="{B230938A-B889-4CE6-99D8-DA706BF9195F}" type="presParOf" srcId="{CF5E0E25-DC9C-4CE6-9F81-450DC3B8BF47}" destId="{63D4FD50-511C-42DE-A25F-B4672776984E}" srcOrd="0" destOrd="0" presId="urn:microsoft.com/office/officeart/2005/8/layout/hList1"/>
    <dgm:cxn modelId="{A0010D1C-CD5D-44D5-899B-78C546BCED57}" type="presParOf" srcId="{63D4FD50-511C-42DE-A25F-B4672776984E}" destId="{90B0AFB0-111E-43D0-A54C-1B29B57D3EC2}" srcOrd="0" destOrd="0" presId="urn:microsoft.com/office/officeart/2005/8/layout/hList1"/>
    <dgm:cxn modelId="{6E297FF7-7F3B-4ADB-8DE1-D060E4B7323F}" type="presParOf" srcId="{63D4FD50-511C-42DE-A25F-B4672776984E}" destId="{617583EF-EC6B-49BF-BF25-FEEA87D8FC28}" srcOrd="1" destOrd="0" presId="urn:microsoft.com/office/officeart/2005/8/layout/hList1"/>
    <dgm:cxn modelId="{AA0E2766-06DA-45C0-BBB7-AAE4B053EAB5}" type="presParOf" srcId="{CF5E0E25-DC9C-4CE6-9F81-450DC3B8BF47}" destId="{9815E3E4-6FD1-4DD5-B847-7771DCD8C199}" srcOrd="1" destOrd="0" presId="urn:microsoft.com/office/officeart/2005/8/layout/hList1"/>
    <dgm:cxn modelId="{5FA4B1B3-4987-4165-B1AF-CEB6FBBFA751}" type="presParOf" srcId="{CF5E0E25-DC9C-4CE6-9F81-450DC3B8BF47}" destId="{F55BAB39-D9C0-49C8-BDC8-D4E7D8D4A613}" srcOrd="2" destOrd="0" presId="urn:microsoft.com/office/officeart/2005/8/layout/hList1"/>
    <dgm:cxn modelId="{41667780-E3FD-4786-8759-1E020CBE6A58}" type="presParOf" srcId="{F55BAB39-D9C0-49C8-BDC8-D4E7D8D4A613}" destId="{2C404B7B-434C-40C8-87E1-9FB116816341}" srcOrd="0" destOrd="0" presId="urn:microsoft.com/office/officeart/2005/8/layout/hList1"/>
    <dgm:cxn modelId="{997A2EB1-A2AD-47B7-B27D-04B91167099F}" type="presParOf" srcId="{F55BAB39-D9C0-49C8-BDC8-D4E7D8D4A613}" destId="{02F21620-F9EC-4D5D-9B83-E88F3FA275D6}" srcOrd="1" destOrd="0" presId="urn:microsoft.com/office/officeart/2005/8/layout/hList1"/>
    <dgm:cxn modelId="{61ADE81D-B43C-42AC-B2DE-A2CDC9CEED2D}" type="presParOf" srcId="{CF5E0E25-DC9C-4CE6-9F81-450DC3B8BF47}" destId="{B700C546-992C-4421-8F9E-DA8F54DF5AFD}" srcOrd="3" destOrd="0" presId="urn:microsoft.com/office/officeart/2005/8/layout/hList1"/>
    <dgm:cxn modelId="{CC223926-D080-4814-9BE0-E5A4A8EA9806}" type="presParOf" srcId="{CF5E0E25-DC9C-4CE6-9F81-450DC3B8BF47}" destId="{B4225B4B-003B-4769-9ED8-5618FCE56540}" srcOrd="4" destOrd="0" presId="urn:microsoft.com/office/officeart/2005/8/layout/hList1"/>
    <dgm:cxn modelId="{E289DD47-EAB9-4C7C-9036-B06F4A1D9D03}" type="presParOf" srcId="{B4225B4B-003B-4769-9ED8-5618FCE56540}" destId="{97FDA5CC-ADCF-4806-809A-9BAD3B677B99}" srcOrd="0" destOrd="0" presId="urn:microsoft.com/office/officeart/2005/8/layout/hList1"/>
    <dgm:cxn modelId="{42EAC8F5-179C-40B2-A24B-BD4F5329342C}" type="presParOf" srcId="{B4225B4B-003B-4769-9ED8-5618FCE56540}" destId="{7CCD33CE-3D54-43AE-8E8E-E0054AEE28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7A24FA2-ECD6-4EC4-9307-E16B47FE3724}" type="doc">
      <dgm:prSet loTypeId="urn:microsoft.com/office/officeart/2005/8/layout/hList1" loCatId="list" qsTypeId="urn:microsoft.com/office/officeart/2005/8/quickstyle/simple2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F9B7621C-380F-43A8-80DC-99DE2AC2237F}">
      <dgm:prSet phldrT="[Text]"/>
      <dgm:spPr/>
      <dgm:t>
        <a:bodyPr/>
        <a:lstStyle/>
        <a:p>
          <a:pPr algn="l"/>
          <a:r>
            <a:rPr lang="en-US"/>
            <a:t>.NET Core 2.1</a:t>
          </a:r>
          <a:endParaRPr lang="en-US" dirty="0"/>
        </a:p>
      </dgm:t>
    </dgm:pt>
    <dgm:pt modelId="{393D37A4-C91F-4DFB-B80E-3DAEB12B31F8}" type="parTrans" cxnId="{299A67D1-1D18-4F94-B5D5-39AEEF8CDEDD}">
      <dgm:prSet/>
      <dgm:spPr/>
      <dgm:t>
        <a:bodyPr/>
        <a:lstStyle/>
        <a:p>
          <a:endParaRPr lang="en-US"/>
        </a:p>
      </dgm:t>
    </dgm:pt>
    <dgm:pt modelId="{4F4C130A-1548-444A-976D-53A3DE533F10}" type="sibTrans" cxnId="{299A67D1-1D18-4F94-B5D5-39AEEF8CDEDD}">
      <dgm:prSet/>
      <dgm:spPr/>
      <dgm:t>
        <a:bodyPr/>
        <a:lstStyle/>
        <a:p>
          <a:endParaRPr lang="en-US"/>
        </a:p>
      </dgm:t>
    </dgm:pt>
    <dgm:pt modelId="{84BDB53B-C663-4255-A850-88E2F26A893B}">
      <dgm:prSet phldrT="[Text]"/>
      <dgm:spPr/>
      <dgm:t>
        <a:bodyPr/>
        <a:lstStyle/>
        <a:p>
          <a:pPr>
            <a:buSzPct val="50000"/>
          </a:pPr>
          <a:r>
            <a:rPr lang="en-US" dirty="0">
              <a:latin typeface="+mj-lt"/>
            </a:rPr>
            <a:t>Global Tools</a:t>
          </a:r>
        </a:p>
      </dgm:t>
    </dgm:pt>
    <dgm:pt modelId="{1EE7EC8C-9AAD-40BF-9F9E-4DB5C9A2971B}" type="parTrans" cxnId="{F199E6BD-477D-43CF-A0C4-6D71F5D3FDA4}">
      <dgm:prSet/>
      <dgm:spPr/>
      <dgm:t>
        <a:bodyPr/>
        <a:lstStyle/>
        <a:p>
          <a:endParaRPr lang="en-US"/>
        </a:p>
      </dgm:t>
    </dgm:pt>
    <dgm:pt modelId="{E6445768-FB7F-4698-95C5-9C56BB964D6B}" type="sibTrans" cxnId="{F199E6BD-477D-43CF-A0C4-6D71F5D3FDA4}">
      <dgm:prSet/>
      <dgm:spPr/>
      <dgm:t>
        <a:bodyPr/>
        <a:lstStyle/>
        <a:p>
          <a:endParaRPr lang="en-US"/>
        </a:p>
      </dgm:t>
    </dgm:pt>
    <dgm:pt modelId="{E6F3A45D-C40D-4AF3-A6D3-17FC3168A1A1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Span&lt;T&gt;</a:t>
          </a:r>
          <a:endParaRPr lang="en-US" dirty="0">
            <a:latin typeface="+mj-lt"/>
          </a:endParaRPr>
        </a:p>
      </dgm:t>
    </dgm:pt>
    <dgm:pt modelId="{98C9EEBC-6864-43FF-B718-24B57C564ABC}" type="parTrans" cxnId="{8CC776B4-33A8-4D48-9FC2-0DA91CEE1AD5}">
      <dgm:prSet/>
      <dgm:spPr/>
      <dgm:t>
        <a:bodyPr/>
        <a:lstStyle/>
        <a:p>
          <a:endParaRPr lang="en-US"/>
        </a:p>
      </dgm:t>
    </dgm:pt>
    <dgm:pt modelId="{27C4EFC2-BC1D-4E0E-A003-D978BB8E0DB3}" type="sibTrans" cxnId="{8CC776B4-33A8-4D48-9FC2-0DA91CEE1AD5}">
      <dgm:prSet/>
      <dgm:spPr/>
      <dgm:t>
        <a:bodyPr/>
        <a:lstStyle/>
        <a:p>
          <a:endParaRPr lang="en-US"/>
        </a:p>
      </dgm:t>
    </dgm:pt>
    <dgm:pt modelId="{0C68ECCB-51FF-48FC-884C-114AE74A2FD2}">
      <dgm:prSet phldrT="[Text]"/>
      <dgm:spPr/>
      <dgm:t>
        <a:bodyPr/>
        <a:lstStyle/>
        <a:p>
          <a:pPr algn="l"/>
          <a:r>
            <a:rPr lang="en-US"/>
            <a:t>.NET Core 2.2</a:t>
          </a:r>
          <a:endParaRPr lang="en-US" dirty="0"/>
        </a:p>
      </dgm:t>
    </dgm:pt>
    <dgm:pt modelId="{F81A97D4-B6EC-4173-B158-D0870BB54D8B}" type="parTrans" cxnId="{1801EACA-D729-468A-A0E5-47FCF0C62E39}">
      <dgm:prSet/>
      <dgm:spPr/>
      <dgm:t>
        <a:bodyPr/>
        <a:lstStyle/>
        <a:p>
          <a:endParaRPr lang="en-US"/>
        </a:p>
      </dgm:t>
    </dgm:pt>
    <dgm:pt modelId="{59098ECE-EA1A-4597-9AC7-0693ADF8D363}" type="sibTrans" cxnId="{1801EACA-D729-468A-A0E5-47FCF0C62E39}">
      <dgm:prSet/>
      <dgm:spPr/>
      <dgm:t>
        <a:bodyPr/>
        <a:lstStyle/>
        <a:p>
          <a:endParaRPr lang="en-US"/>
        </a:p>
      </dgm:t>
    </dgm:pt>
    <dgm:pt modelId="{CC06DF33-DEAF-46FA-B1F0-FE77C423007B}">
      <dgm:prSet phldrT="[Text]"/>
      <dgm:spPr/>
      <dgm:t>
        <a:bodyPr/>
        <a:lstStyle/>
        <a:p>
          <a:pPr>
            <a:buSzPct val="50000"/>
          </a:pPr>
          <a:r>
            <a:rPr lang="en-US" dirty="0">
              <a:latin typeface="+mj-lt"/>
            </a:rPr>
            <a:t>Multi-tier JIT compilation</a:t>
          </a:r>
        </a:p>
      </dgm:t>
    </dgm:pt>
    <dgm:pt modelId="{818769A7-05E9-4FD8-B75E-ABBACE0C001A}" type="parTrans" cxnId="{2FBEEBB0-D333-4C72-AF1C-D6DC998FBBB9}">
      <dgm:prSet/>
      <dgm:spPr/>
      <dgm:t>
        <a:bodyPr/>
        <a:lstStyle/>
        <a:p>
          <a:endParaRPr lang="en-US"/>
        </a:p>
      </dgm:t>
    </dgm:pt>
    <dgm:pt modelId="{00FA61CE-E198-48B4-873D-55B9CB89857B}" type="sibTrans" cxnId="{2FBEEBB0-D333-4C72-AF1C-D6DC998FBBB9}">
      <dgm:prSet/>
      <dgm:spPr/>
      <dgm:t>
        <a:bodyPr/>
        <a:lstStyle/>
        <a:p>
          <a:endParaRPr lang="en-US"/>
        </a:p>
      </dgm:t>
    </dgm:pt>
    <dgm:pt modelId="{ED42D896-B089-44FD-B39C-254945DC936A}">
      <dgm:prSet phldrT="[Text]"/>
      <dgm:spPr/>
      <dgm:t>
        <a:bodyPr/>
        <a:lstStyle/>
        <a:p>
          <a:pPr algn="l"/>
          <a:r>
            <a:rPr lang="en-US"/>
            <a:t>.NET Core 3.0</a:t>
          </a:r>
          <a:endParaRPr lang="en-US" dirty="0"/>
        </a:p>
      </dgm:t>
    </dgm:pt>
    <dgm:pt modelId="{F54BE57A-09B9-4A88-BB75-46F4287A3195}" type="parTrans" cxnId="{6EB52519-CE47-431B-82ED-988F7BF6E7E5}">
      <dgm:prSet/>
      <dgm:spPr/>
      <dgm:t>
        <a:bodyPr/>
        <a:lstStyle/>
        <a:p>
          <a:endParaRPr lang="en-US"/>
        </a:p>
      </dgm:t>
    </dgm:pt>
    <dgm:pt modelId="{E09D1FD1-4D66-41DD-9B54-13F4A6D4609B}" type="sibTrans" cxnId="{6EB52519-CE47-431B-82ED-988F7BF6E7E5}">
      <dgm:prSet/>
      <dgm:spPr/>
      <dgm:t>
        <a:bodyPr/>
        <a:lstStyle/>
        <a:p>
          <a:endParaRPr lang="en-US"/>
        </a:p>
      </dgm:t>
    </dgm:pt>
    <dgm:pt modelId="{8A587452-2C8F-412D-AAE1-3DDEDAAB68DF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WinForms (+High DPI)</a:t>
          </a:r>
          <a:endParaRPr lang="en-US" dirty="0">
            <a:latin typeface="+mj-lt"/>
          </a:endParaRPr>
        </a:p>
      </dgm:t>
    </dgm:pt>
    <dgm:pt modelId="{8D1B0A50-06FE-4E02-99A2-5F29FDE5F563}" type="parTrans" cxnId="{317183B0-A8E4-4624-A219-CC0DFD49B44B}">
      <dgm:prSet/>
      <dgm:spPr/>
      <dgm:t>
        <a:bodyPr/>
        <a:lstStyle/>
        <a:p>
          <a:endParaRPr lang="en-US"/>
        </a:p>
      </dgm:t>
    </dgm:pt>
    <dgm:pt modelId="{6859D983-0EE9-4C79-B70A-0520662F7B86}" type="sibTrans" cxnId="{317183B0-A8E4-4624-A219-CC0DFD49B44B}">
      <dgm:prSet/>
      <dgm:spPr/>
      <dgm:t>
        <a:bodyPr/>
        <a:lstStyle/>
        <a:p>
          <a:endParaRPr lang="en-US"/>
        </a:p>
      </dgm:t>
    </dgm:pt>
    <dgm:pt modelId="{B20AD941-45BF-410B-8BAE-68A18B83EBC9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HttpClient Performance</a:t>
          </a:r>
          <a:endParaRPr lang="en-US" dirty="0">
            <a:latin typeface="+mj-lt"/>
          </a:endParaRPr>
        </a:p>
      </dgm:t>
    </dgm:pt>
    <dgm:pt modelId="{AEC766B7-FE60-405F-B2F1-5B0F3F66CFDB}" type="parTrans" cxnId="{83B742C0-B72F-47B1-94F8-54B0C5FBEB5F}">
      <dgm:prSet/>
      <dgm:spPr/>
      <dgm:t>
        <a:bodyPr/>
        <a:lstStyle/>
        <a:p>
          <a:endParaRPr lang="en-US"/>
        </a:p>
      </dgm:t>
    </dgm:pt>
    <dgm:pt modelId="{979898E5-CC1E-4B7E-BE10-4CD5C5E25D48}" type="sibTrans" cxnId="{83B742C0-B72F-47B1-94F8-54B0C5FBEB5F}">
      <dgm:prSet/>
      <dgm:spPr/>
      <dgm:t>
        <a:bodyPr/>
        <a:lstStyle/>
        <a:p>
          <a:endParaRPr lang="en-US"/>
        </a:p>
      </dgm:t>
    </dgm:pt>
    <dgm:pt modelId="{6E8AB114-4DCC-477C-9EAC-C0BBD7130D3F}">
      <dgm:prSet phldrT="[Text]"/>
      <dgm:spPr/>
      <dgm:t>
        <a:bodyPr/>
        <a:lstStyle/>
        <a:p>
          <a:pPr>
            <a:buSzPct val="50000"/>
          </a:pPr>
          <a:r>
            <a:rPr lang="en-US">
              <a:latin typeface="+mj-lt"/>
            </a:rPr>
            <a:t>Windows Compatibility Pack</a:t>
          </a:r>
          <a:endParaRPr lang="en-US" dirty="0">
            <a:latin typeface="+mj-lt"/>
          </a:endParaRPr>
        </a:p>
      </dgm:t>
    </dgm:pt>
    <dgm:pt modelId="{F432586F-1290-4018-AA5F-4F4292731A2D}" type="parTrans" cxnId="{D97D5EC5-4E67-4326-A067-698B9F3B08F9}">
      <dgm:prSet/>
      <dgm:spPr/>
      <dgm:t>
        <a:bodyPr/>
        <a:lstStyle/>
        <a:p>
          <a:endParaRPr lang="en-US"/>
        </a:p>
      </dgm:t>
    </dgm:pt>
    <dgm:pt modelId="{8AE90886-16AE-46C3-9B6C-4AD4EF485F77}" type="sibTrans" cxnId="{D97D5EC5-4E67-4326-A067-698B9F3B08F9}">
      <dgm:prSet/>
      <dgm:spPr/>
      <dgm:t>
        <a:bodyPr/>
        <a:lstStyle/>
        <a:p>
          <a:endParaRPr lang="en-US"/>
        </a:p>
      </dgm:t>
    </dgm:pt>
    <dgm:pt modelId="{599B4A5C-4651-4A26-873F-6AB197C9D4D9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WPF</a:t>
          </a:r>
          <a:endParaRPr lang="en-US" dirty="0">
            <a:latin typeface="+mj-lt"/>
          </a:endParaRPr>
        </a:p>
      </dgm:t>
    </dgm:pt>
    <dgm:pt modelId="{E4310B54-2AE8-4E33-804A-0F283AC331DA}" type="parTrans" cxnId="{649690AC-1E1A-4C8C-85A2-A72329271571}">
      <dgm:prSet/>
      <dgm:spPr/>
      <dgm:t>
        <a:bodyPr/>
        <a:lstStyle/>
        <a:p>
          <a:endParaRPr lang="en-US"/>
        </a:p>
      </dgm:t>
    </dgm:pt>
    <dgm:pt modelId="{1EEF30F9-8871-4A4D-A43A-93BCB007BEF1}" type="sibTrans" cxnId="{649690AC-1E1A-4C8C-85A2-A72329271571}">
      <dgm:prSet/>
      <dgm:spPr/>
      <dgm:t>
        <a:bodyPr/>
        <a:lstStyle/>
        <a:p>
          <a:endParaRPr lang="en-US"/>
        </a:p>
      </dgm:t>
    </dgm:pt>
    <dgm:pt modelId="{A21C0EB4-A672-426C-982F-51616264336E}">
      <dgm:prSet phldrT="[Text]"/>
      <dgm:spPr/>
      <dgm:t>
        <a:bodyPr/>
        <a:lstStyle/>
        <a:p>
          <a:pPr>
            <a:buSzPct val="50000"/>
          </a:pP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rPr>
            <a:t>SQL Connection token auth</a:t>
          </a:r>
        </a:p>
      </dgm:t>
    </dgm:pt>
    <dgm:pt modelId="{05F09CA4-F502-49EF-980D-C64C702C3F86}" type="parTrans" cxnId="{C8C0D4C1-00B2-472E-B0D0-DC3532FD574E}">
      <dgm:prSet/>
      <dgm:spPr/>
      <dgm:t>
        <a:bodyPr/>
        <a:lstStyle/>
        <a:p>
          <a:endParaRPr lang="en-US"/>
        </a:p>
      </dgm:t>
    </dgm:pt>
    <dgm:pt modelId="{1E24F13F-1255-499F-AA17-A65D7437209E}" type="sibTrans" cxnId="{C8C0D4C1-00B2-472E-B0D0-DC3532FD574E}">
      <dgm:prSet/>
      <dgm:spPr/>
      <dgm:t>
        <a:bodyPr/>
        <a:lstStyle/>
        <a:p>
          <a:endParaRPr lang="en-US"/>
        </a:p>
      </dgm:t>
    </dgm:pt>
    <dgm:pt modelId="{251EE2AE-0B71-4F76-AD1D-4FFA28AA175A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Access to Win10 API’s</a:t>
          </a:r>
          <a:endParaRPr lang="en-US" dirty="0">
            <a:latin typeface="+mj-lt"/>
          </a:endParaRPr>
        </a:p>
      </dgm:t>
    </dgm:pt>
    <dgm:pt modelId="{EFB8237C-6A8C-4F5D-B667-1F6F81D65C91}" type="parTrans" cxnId="{72E93B87-68D5-4D6B-86AB-6557EDA2EC59}">
      <dgm:prSet/>
      <dgm:spPr/>
      <dgm:t>
        <a:bodyPr/>
        <a:lstStyle/>
        <a:p>
          <a:endParaRPr lang="en-US"/>
        </a:p>
      </dgm:t>
    </dgm:pt>
    <dgm:pt modelId="{CFB0E997-4A04-43D1-9D70-BCDCDFA39128}" type="sibTrans" cxnId="{72E93B87-68D5-4D6B-86AB-6557EDA2EC59}">
      <dgm:prSet/>
      <dgm:spPr/>
      <dgm:t>
        <a:bodyPr/>
        <a:lstStyle/>
        <a:p>
          <a:endParaRPr lang="en-US"/>
        </a:p>
      </dgm:t>
    </dgm:pt>
    <dgm:pt modelId="{E428BAC6-D1CC-4CE1-96CC-997905B15566}">
      <dgm:prSet phldrT="[Text]"/>
      <dgm:spPr/>
      <dgm:t>
        <a:bodyPr/>
        <a:lstStyle/>
        <a:p>
          <a:pPr>
            <a:buSzPct val="50000"/>
            <a:buFont typeface="Arial" panose="020B0604020202020204" pitchFamily="34" charset="0"/>
            <a:buChar char="•"/>
          </a:pPr>
          <a:r>
            <a:rPr lang="en-US">
              <a:latin typeface="+mj-lt"/>
            </a:rPr>
            <a:t>App Bundler</a:t>
          </a:r>
          <a:endParaRPr lang="en-US" dirty="0">
            <a:latin typeface="+mj-lt"/>
          </a:endParaRPr>
        </a:p>
      </dgm:t>
    </dgm:pt>
    <dgm:pt modelId="{8DD0D635-4650-42C1-96B5-FA6402E383D1}" type="parTrans" cxnId="{BFCD8F3E-66F4-4B12-BE05-AC5FAE91D23C}">
      <dgm:prSet/>
      <dgm:spPr/>
      <dgm:t>
        <a:bodyPr/>
        <a:lstStyle/>
        <a:p>
          <a:endParaRPr lang="en-US"/>
        </a:p>
      </dgm:t>
    </dgm:pt>
    <dgm:pt modelId="{527C4AB5-F544-4ED0-8A54-3255B52EB0DD}" type="sibTrans" cxnId="{BFCD8F3E-66F4-4B12-BE05-AC5FAE91D23C}">
      <dgm:prSet/>
      <dgm:spPr/>
      <dgm:t>
        <a:bodyPr/>
        <a:lstStyle/>
        <a:p>
          <a:endParaRPr lang="en-US"/>
        </a:p>
      </dgm:t>
    </dgm:pt>
    <dgm:pt modelId="{CF5E0E25-DC9C-4CE6-9F81-450DC3B8BF47}" type="pres">
      <dgm:prSet presAssocID="{37A24FA2-ECD6-4EC4-9307-E16B47FE3724}" presName="Name0" presStyleCnt="0">
        <dgm:presLayoutVars>
          <dgm:dir/>
          <dgm:animLvl val="lvl"/>
          <dgm:resizeHandles val="exact"/>
        </dgm:presLayoutVars>
      </dgm:prSet>
      <dgm:spPr/>
    </dgm:pt>
    <dgm:pt modelId="{63D4FD50-511C-42DE-A25F-B4672776984E}" type="pres">
      <dgm:prSet presAssocID="{F9B7621C-380F-43A8-80DC-99DE2AC2237F}" presName="composite" presStyleCnt="0"/>
      <dgm:spPr/>
    </dgm:pt>
    <dgm:pt modelId="{90B0AFB0-111E-43D0-A54C-1B29B57D3EC2}" type="pres">
      <dgm:prSet presAssocID="{F9B7621C-380F-43A8-80DC-99DE2AC2237F}" presName="parTx" presStyleLbl="alignNode1" presStyleIdx="0" presStyleCnt="3" custScaleX="147014">
        <dgm:presLayoutVars>
          <dgm:chMax val="0"/>
          <dgm:chPref val="0"/>
          <dgm:bulletEnabled val="1"/>
        </dgm:presLayoutVars>
      </dgm:prSet>
      <dgm:spPr/>
    </dgm:pt>
    <dgm:pt modelId="{617583EF-EC6B-49BF-BF25-FEEA87D8FC28}" type="pres">
      <dgm:prSet presAssocID="{F9B7621C-380F-43A8-80DC-99DE2AC2237F}" presName="desTx" presStyleLbl="alignAccFollowNode1" presStyleIdx="0" presStyleCnt="3" custScaleX="147002">
        <dgm:presLayoutVars>
          <dgm:bulletEnabled val="1"/>
        </dgm:presLayoutVars>
      </dgm:prSet>
      <dgm:spPr/>
    </dgm:pt>
    <dgm:pt modelId="{9815E3E4-6FD1-4DD5-B847-7771DCD8C199}" type="pres">
      <dgm:prSet presAssocID="{4F4C130A-1548-444A-976D-53A3DE533F10}" presName="space" presStyleCnt="0"/>
      <dgm:spPr/>
    </dgm:pt>
    <dgm:pt modelId="{F55BAB39-D9C0-49C8-BDC8-D4E7D8D4A613}" type="pres">
      <dgm:prSet presAssocID="{0C68ECCB-51FF-48FC-884C-114AE74A2FD2}" presName="composite" presStyleCnt="0"/>
      <dgm:spPr/>
    </dgm:pt>
    <dgm:pt modelId="{2C404B7B-434C-40C8-87E1-9FB116816341}" type="pres">
      <dgm:prSet presAssocID="{0C68ECCB-51FF-48FC-884C-114AE74A2FD2}" presName="parTx" presStyleLbl="alignNode1" presStyleIdx="1" presStyleCnt="3" custScaleX="132865">
        <dgm:presLayoutVars>
          <dgm:chMax val="0"/>
          <dgm:chPref val="0"/>
          <dgm:bulletEnabled val="1"/>
        </dgm:presLayoutVars>
      </dgm:prSet>
      <dgm:spPr/>
    </dgm:pt>
    <dgm:pt modelId="{02F21620-F9EC-4D5D-9B83-E88F3FA275D6}" type="pres">
      <dgm:prSet presAssocID="{0C68ECCB-51FF-48FC-884C-114AE74A2FD2}" presName="desTx" presStyleLbl="alignAccFollowNode1" presStyleIdx="1" presStyleCnt="3" custScaleX="133105">
        <dgm:presLayoutVars>
          <dgm:bulletEnabled val="1"/>
        </dgm:presLayoutVars>
      </dgm:prSet>
      <dgm:spPr/>
    </dgm:pt>
    <dgm:pt modelId="{B700C546-992C-4421-8F9E-DA8F54DF5AFD}" type="pres">
      <dgm:prSet presAssocID="{59098ECE-EA1A-4597-9AC7-0693ADF8D363}" presName="space" presStyleCnt="0"/>
      <dgm:spPr/>
    </dgm:pt>
    <dgm:pt modelId="{B4225B4B-003B-4769-9ED8-5618FCE56540}" type="pres">
      <dgm:prSet presAssocID="{ED42D896-B089-44FD-B39C-254945DC936A}" presName="composite" presStyleCnt="0"/>
      <dgm:spPr/>
    </dgm:pt>
    <dgm:pt modelId="{97FDA5CC-ADCF-4806-809A-9BAD3B677B99}" type="pres">
      <dgm:prSet presAssocID="{ED42D896-B089-44FD-B39C-254945DC936A}" presName="parTx" presStyleLbl="alignNode1" presStyleIdx="2" presStyleCnt="3" custScaleX="140066">
        <dgm:presLayoutVars>
          <dgm:chMax val="0"/>
          <dgm:chPref val="0"/>
          <dgm:bulletEnabled val="1"/>
        </dgm:presLayoutVars>
      </dgm:prSet>
      <dgm:spPr/>
    </dgm:pt>
    <dgm:pt modelId="{7CCD33CE-3D54-43AE-8E8E-E0054AEE281B}" type="pres">
      <dgm:prSet presAssocID="{ED42D896-B089-44FD-B39C-254945DC936A}" presName="desTx" presStyleLbl="alignAccFollowNode1" presStyleIdx="2" presStyleCnt="3" custScaleX="139896">
        <dgm:presLayoutVars>
          <dgm:bulletEnabled val="1"/>
        </dgm:presLayoutVars>
      </dgm:prSet>
      <dgm:spPr/>
    </dgm:pt>
  </dgm:ptLst>
  <dgm:cxnLst>
    <dgm:cxn modelId="{A7ACB40F-E65B-4DC5-AB20-AADA771AA0BA}" type="presOf" srcId="{84BDB53B-C663-4255-A850-88E2F26A893B}" destId="{617583EF-EC6B-49BF-BF25-FEEA87D8FC28}" srcOrd="0" destOrd="0" presId="urn:microsoft.com/office/officeart/2005/8/layout/hList1"/>
    <dgm:cxn modelId="{C447BE0F-F08E-49DF-BDB0-AA5545E331CA}" type="presOf" srcId="{F9B7621C-380F-43A8-80DC-99DE2AC2237F}" destId="{90B0AFB0-111E-43D0-A54C-1B29B57D3EC2}" srcOrd="0" destOrd="0" presId="urn:microsoft.com/office/officeart/2005/8/layout/hList1"/>
    <dgm:cxn modelId="{6EB52519-CE47-431B-82ED-988F7BF6E7E5}" srcId="{37A24FA2-ECD6-4EC4-9307-E16B47FE3724}" destId="{ED42D896-B089-44FD-B39C-254945DC936A}" srcOrd="2" destOrd="0" parTransId="{F54BE57A-09B9-4A88-BB75-46F4287A3195}" sibTransId="{E09D1FD1-4D66-41DD-9B54-13F4A6D4609B}"/>
    <dgm:cxn modelId="{E8A59F28-E144-4653-88F4-019FA5B4355D}" type="presOf" srcId="{599B4A5C-4651-4A26-873F-6AB197C9D4D9}" destId="{7CCD33CE-3D54-43AE-8E8E-E0054AEE281B}" srcOrd="0" destOrd="1" presId="urn:microsoft.com/office/officeart/2005/8/layout/hList1"/>
    <dgm:cxn modelId="{BFCD8F3E-66F4-4B12-BE05-AC5FAE91D23C}" srcId="{ED42D896-B089-44FD-B39C-254945DC936A}" destId="{E428BAC6-D1CC-4CE1-96CC-997905B15566}" srcOrd="3" destOrd="0" parTransId="{8DD0D635-4650-42C1-96B5-FA6402E383D1}" sibTransId="{527C4AB5-F544-4ED0-8A54-3255B52EB0DD}"/>
    <dgm:cxn modelId="{945A955F-B449-437E-944F-3BA7607EFE0F}" type="presOf" srcId="{6E8AB114-4DCC-477C-9EAC-C0BBD7130D3F}" destId="{617583EF-EC6B-49BF-BF25-FEEA87D8FC28}" srcOrd="0" destOrd="3" presId="urn:microsoft.com/office/officeart/2005/8/layout/hList1"/>
    <dgm:cxn modelId="{B0E6524B-C35F-4239-951E-4DFB381AC24D}" type="presOf" srcId="{E428BAC6-D1CC-4CE1-96CC-997905B15566}" destId="{7CCD33CE-3D54-43AE-8E8E-E0054AEE281B}" srcOrd="0" destOrd="3" presId="urn:microsoft.com/office/officeart/2005/8/layout/hList1"/>
    <dgm:cxn modelId="{72E93B87-68D5-4D6B-86AB-6557EDA2EC59}" srcId="{ED42D896-B089-44FD-B39C-254945DC936A}" destId="{251EE2AE-0B71-4F76-AD1D-4FFA28AA175A}" srcOrd="2" destOrd="0" parTransId="{EFB8237C-6A8C-4F5D-B667-1F6F81D65C91}" sibTransId="{CFB0E997-4A04-43D1-9D70-BCDCDFA39128}"/>
    <dgm:cxn modelId="{1680D289-D5FF-4737-91C5-01C26E0FD8CC}" type="presOf" srcId="{8A587452-2C8F-412D-AAE1-3DDEDAAB68DF}" destId="{7CCD33CE-3D54-43AE-8E8E-E0054AEE281B}" srcOrd="0" destOrd="0" presId="urn:microsoft.com/office/officeart/2005/8/layout/hList1"/>
    <dgm:cxn modelId="{D31ECA8B-23A3-42B8-910F-B75E7CB8D900}" type="presOf" srcId="{251EE2AE-0B71-4F76-AD1D-4FFA28AA175A}" destId="{7CCD33CE-3D54-43AE-8E8E-E0054AEE281B}" srcOrd="0" destOrd="2" presId="urn:microsoft.com/office/officeart/2005/8/layout/hList1"/>
    <dgm:cxn modelId="{416DB995-67D3-4D42-B93A-1672C90B6CA5}" type="presOf" srcId="{0C68ECCB-51FF-48FC-884C-114AE74A2FD2}" destId="{2C404B7B-434C-40C8-87E1-9FB116816341}" srcOrd="0" destOrd="0" presId="urn:microsoft.com/office/officeart/2005/8/layout/hList1"/>
    <dgm:cxn modelId="{B716E798-BD3D-4E23-ACBF-425EB22EE7D5}" type="presOf" srcId="{37A24FA2-ECD6-4EC4-9307-E16B47FE3724}" destId="{CF5E0E25-DC9C-4CE6-9F81-450DC3B8BF47}" srcOrd="0" destOrd="0" presId="urn:microsoft.com/office/officeart/2005/8/layout/hList1"/>
    <dgm:cxn modelId="{AAC12DA7-6312-42B5-9165-98E3CE6F6AF9}" type="presOf" srcId="{CC06DF33-DEAF-46FA-B1F0-FE77C423007B}" destId="{02F21620-F9EC-4D5D-9B83-E88F3FA275D6}" srcOrd="0" destOrd="0" presId="urn:microsoft.com/office/officeart/2005/8/layout/hList1"/>
    <dgm:cxn modelId="{649690AC-1E1A-4C8C-85A2-A72329271571}" srcId="{ED42D896-B089-44FD-B39C-254945DC936A}" destId="{599B4A5C-4651-4A26-873F-6AB197C9D4D9}" srcOrd="1" destOrd="0" parTransId="{E4310B54-2AE8-4E33-804A-0F283AC331DA}" sibTransId="{1EEF30F9-8871-4A4D-A43A-93BCB007BEF1}"/>
    <dgm:cxn modelId="{47EE76AE-4152-48B7-AFA2-10695857E664}" type="presOf" srcId="{ED42D896-B089-44FD-B39C-254945DC936A}" destId="{97FDA5CC-ADCF-4806-809A-9BAD3B677B99}" srcOrd="0" destOrd="0" presId="urn:microsoft.com/office/officeart/2005/8/layout/hList1"/>
    <dgm:cxn modelId="{317183B0-A8E4-4624-A219-CC0DFD49B44B}" srcId="{ED42D896-B089-44FD-B39C-254945DC936A}" destId="{8A587452-2C8F-412D-AAE1-3DDEDAAB68DF}" srcOrd="0" destOrd="0" parTransId="{8D1B0A50-06FE-4E02-99A2-5F29FDE5F563}" sibTransId="{6859D983-0EE9-4C79-B70A-0520662F7B86}"/>
    <dgm:cxn modelId="{2FBEEBB0-D333-4C72-AF1C-D6DC998FBBB9}" srcId="{0C68ECCB-51FF-48FC-884C-114AE74A2FD2}" destId="{CC06DF33-DEAF-46FA-B1F0-FE77C423007B}" srcOrd="0" destOrd="0" parTransId="{818769A7-05E9-4FD8-B75E-ABBACE0C001A}" sibTransId="{00FA61CE-E198-48B4-873D-55B9CB89857B}"/>
    <dgm:cxn modelId="{8CC776B4-33A8-4D48-9FC2-0DA91CEE1AD5}" srcId="{F9B7621C-380F-43A8-80DC-99DE2AC2237F}" destId="{E6F3A45D-C40D-4AF3-A6D3-17FC3168A1A1}" srcOrd="1" destOrd="0" parTransId="{98C9EEBC-6864-43FF-B718-24B57C564ABC}" sibTransId="{27C4EFC2-BC1D-4E0E-A003-D978BB8E0DB3}"/>
    <dgm:cxn modelId="{F199E6BD-477D-43CF-A0C4-6D71F5D3FDA4}" srcId="{F9B7621C-380F-43A8-80DC-99DE2AC2237F}" destId="{84BDB53B-C663-4255-A850-88E2F26A893B}" srcOrd="0" destOrd="0" parTransId="{1EE7EC8C-9AAD-40BF-9F9E-4DB5C9A2971B}" sibTransId="{E6445768-FB7F-4698-95C5-9C56BB964D6B}"/>
    <dgm:cxn modelId="{83B742C0-B72F-47B1-94F8-54B0C5FBEB5F}" srcId="{F9B7621C-380F-43A8-80DC-99DE2AC2237F}" destId="{B20AD941-45BF-410B-8BAE-68A18B83EBC9}" srcOrd="2" destOrd="0" parTransId="{AEC766B7-FE60-405F-B2F1-5B0F3F66CFDB}" sibTransId="{979898E5-CC1E-4B7E-BE10-4CD5C5E25D48}"/>
    <dgm:cxn modelId="{5E019EC1-0B7A-4DD0-B367-42F2BEB42B6D}" type="presOf" srcId="{A21C0EB4-A672-426C-982F-51616264336E}" destId="{02F21620-F9EC-4D5D-9B83-E88F3FA275D6}" srcOrd="0" destOrd="1" presId="urn:microsoft.com/office/officeart/2005/8/layout/hList1"/>
    <dgm:cxn modelId="{C8C0D4C1-00B2-472E-B0D0-DC3532FD574E}" srcId="{0C68ECCB-51FF-48FC-884C-114AE74A2FD2}" destId="{A21C0EB4-A672-426C-982F-51616264336E}" srcOrd="1" destOrd="0" parTransId="{05F09CA4-F502-49EF-980D-C64C702C3F86}" sibTransId="{1E24F13F-1255-499F-AA17-A65D7437209E}"/>
    <dgm:cxn modelId="{D97D5EC5-4E67-4326-A067-698B9F3B08F9}" srcId="{F9B7621C-380F-43A8-80DC-99DE2AC2237F}" destId="{6E8AB114-4DCC-477C-9EAC-C0BBD7130D3F}" srcOrd="3" destOrd="0" parTransId="{F432586F-1290-4018-AA5F-4F4292731A2D}" sibTransId="{8AE90886-16AE-46C3-9B6C-4AD4EF485F77}"/>
    <dgm:cxn modelId="{E482F4C5-BD08-4E2E-9BE9-3495EDAF7CE6}" type="presOf" srcId="{E6F3A45D-C40D-4AF3-A6D3-17FC3168A1A1}" destId="{617583EF-EC6B-49BF-BF25-FEEA87D8FC28}" srcOrd="0" destOrd="1" presId="urn:microsoft.com/office/officeart/2005/8/layout/hList1"/>
    <dgm:cxn modelId="{1801EACA-D729-468A-A0E5-47FCF0C62E39}" srcId="{37A24FA2-ECD6-4EC4-9307-E16B47FE3724}" destId="{0C68ECCB-51FF-48FC-884C-114AE74A2FD2}" srcOrd="1" destOrd="0" parTransId="{F81A97D4-B6EC-4173-B158-D0870BB54D8B}" sibTransId="{59098ECE-EA1A-4597-9AC7-0693ADF8D363}"/>
    <dgm:cxn modelId="{299A67D1-1D18-4F94-B5D5-39AEEF8CDEDD}" srcId="{37A24FA2-ECD6-4EC4-9307-E16B47FE3724}" destId="{F9B7621C-380F-43A8-80DC-99DE2AC2237F}" srcOrd="0" destOrd="0" parTransId="{393D37A4-C91F-4DFB-B80E-3DAEB12B31F8}" sibTransId="{4F4C130A-1548-444A-976D-53A3DE533F10}"/>
    <dgm:cxn modelId="{7A0495F8-8DB5-4721-AF95-28872E8EAFC2}" type="presOf" srcId="{B20AD941-45BF-410B-8BAE-68A18B83EBC9}" destId="{617583EF-EC6B-49BF-BF25-FEEA87D8FC28}" srcOrd="0" destOrd="2" presId="urn:microsoft.com/office/officeart/2005/8/layout/hList1"/>
    <dgm:cxn modelId="{B230938A-B889-4CE6-99D8-DA706BF9195F}" type="presParOf" srcId="{CF5E0E25-DC9C-4CE6-9F81-450DC3B8BF47}" destId="{63D4FD50-511C-42DE-A25F-B4672776984E}" srcOrd="0" destOrd="0" presId="urn:microsoft.com/office/officeart/2005/8/layout/hList1"/>
    <dgm:cxn modelId="{A0010D1C-CD5D-44D5-899B-78C546BCED57}" type="presParOf" srcId="{63D4FD50-511C-42DE-A25F-B4672776984E}" destId="{90B0AFB0-111E-43D0-A54C-1B29B57D3EC2}" srcOrd="0" destOrd="0" presId="urn:microsoft.com/office/officeart/2005/8/layout/hList1"/>
    <dgm:cxn modelId="{6E297FF7-7F3B-4ADB-8DE1-D060E4B7323F}" type="presParOf" srcId="{63D4FD50-511C-42DE-A25F-B4672776984E}" destId="{617583EF-EC6B-49BF-BF25-FEEA87D8FC28}" srcOrd="1" destOrd="0" presId="urn:microsoft.com/office/officeart/2005/8/layout/hList1"/>
    <dgm:cxn modelId="{AA0E2766-06DA-45C0-BBB7-AAE4B053EAB5}" type="presParOf" srcId="{CF5E0E25-DC9C-4CE6-9F81-450DC3B8BF47}" destId="{9815E3E4-6FD1-4DD5-B847-7771DCD8C199}" srcOrd="1" destOrd="0" presId="urn:microsoft.com/office/officeart/2005/8/layout/hList1"/>
    <dgm:cxn modelId="{5FA4B1B3-4987-4165-B1AF-CEB6FBBFA751}" type="presParOf" srcId="{CF5E0E25-DC9C-4CE6-9F81-450DC3B8BF47}" destId="{F55BAB39-D9C0-49C8-BDC8-D4E7D8D4A613}" srcOrd="2" destOrd="0" presId="urn:microsoft.com/office/officeart/2005/8/layout/hList1"/>
    <dgm:cxn modelId="{41667780-E3FD-4786-8759-1E020CBE6A58}" type="presParOf" srcId="{F55BAB39-D9C0-49C8-BDC8-D4E7D8D4A613}" destId="{2C404B7B-434C-40C8-87E1-9FB116816341}" srcOrd="0" destOrd="0" presId="urn:microsoft.com/office/officeart/2005/8/layout/hList1"/>
    <dgm:cxn modelId="{997A2EB1-A2AD-47B7-B27D-04B91167099F}" type="presParOf" srcId="{F55BAB39-D9C0-49C8-BDC8-D4E7D8D4A613}" destId="{02F21620-F9EC-4D5D-9B83-E88F3FA275D6}" srcOrd="1" destOrd="0" presId="urn:microsoft.com/office/officeart/2005/8/layout/hList1"/>
    <dgm:cxn modelId="{61ADE81D-B43C-42AC-B2DE-A2CDC9CEED2D}" type="presParOf" srcId="{CF5E0E25-DC9C-4CE6-9F81-450DC3B8BF47}" destId="{B700C546-992C-4421-8F9E-DA8F54DF5AFD}" srcOrd="3" destOrd="0" presId="urn:microsoft.com/office/officeart/2005/8/layout/hList1"/>
    <dgm:cxn modelId="{CC223926-D080-4814-9BE0-E5A4A8EA9806}" type="presParOf" srcId="{CF5E0E25-DC9C-4CE6-9F81-450DC3B8BF47}" destId="{B4225B4B-003B-4769-9ED8-5618FCE56540}" srcOrd="4" destOrd="0" presId="urn:microsoft.com/office/officeart/2005/8/layout/hList1"/>
    <dgm:cxn modelId="{E289DD47-EAB9-4C7C-9036-B06F4A1D9D03}" type="presParOf" srcId="{B4225B4B-003B-4769-9ED8-5618FCE56540}" destId="{97FDA5CC-ADCF-4806-809A-9BAD3B677B99}" srcOrd="0" destOrd="0" presId="urn:microsoft.com/office/officeart/2005/8/layout/hList1"/>
    <dgm:cxn modelId="{42EAC8F5-179C-40B2-A24B-BD4F5329342C}" type="presParOf" srcId="{B4225B4B-003B-4769-9ED8-5618FCE56540}" destId="{7CCD33CE-3D54-43AE-8E8E-E0054AEE28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AFB0-111E-43D0-A54C-1B29B57D3EC2}">
      <dsp:nvSpPr>
        <dsp:cNvPr id="0" name=""/>
        <dsp:cNvSpPr/>
      </dsp:nvSpPr>
      <dsp:spPr>
        <a:xfrm>
          <a:off x="5763" y="87556"/>
          <a:ext cx="3800890" cy="7488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2.1</a:t>
          </a:r>
          <a:endParaRPr lang="en-US" sz="2600" kern="1200" dirty="0"/>
        </a:p>
      </dsp:txBody>
      <dsp:txXfrm>
        <a:off x="5763" y="87556"/>
        <a:ext cx="3800890" cy="748800"/>
      </dsp:txXfrm>
    </dsp:sp>
    <dsp:sp modelId="{617583EF-EC6B-49BF-BF25-FEEA87D8FC28}">
      <dsp:nvSpPr>
        <dsp:cNvPr id="0" name=""/>
        <dsp:cNvSpPr/>
      </dsp:nvSpPr>
      <dsp:spPr>
        <a:xfrm>
          <a:off x="5919" y="836356"/>
          <a:ext cx="3800580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latin typeface="+mj-lt"/>
            </a:rPr>
            <a:t>Global Tools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Span&lt;T&gt;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HttpClient Performance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Windows Compatibility Pack</a:t>
          </a:r>
          <a:endParaRPr lang="en-US" sz="2600" kern="1200" dirty="0">
            <a:latin typeface="+mj-lt"/>
          </a:endParaRPr>
        </a:p>
      </dsp:txBody>
      <dsp:txXfrm>
        <a:off x="5919" y="836356"/>
        <a:ext cx="3800580" cy="3079677"/>
      </dsp:txXfrm>
    </dsp:sp>
    <dsp:sp modelId="{2C404B7B-434C-40C8-87E1-9FB116816341}">
      <dsp:nvSpPr>
        <dsp:cNvPr id="0" name=""/>
        <dsp:cNvSpPr/>
      </dsp:nvSpPr>
      <dsp:spPr>
        <a:xfrm>
          <a:off x="4171712" y="87556"/>
          <a:ext cx="3435083" cy="748800"/>
        </a:xfrm>
        <a:prstGeom prst="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2.2</a:t>
          </a:r>
          <a:endParaRPr lang="en-US" sz="2600" kern="1200" dirty="0"/>
        </a:p>
      </dsp:txBody>
      <dsp:txXfrm>
        <a:off x="4171712" y="87556"/>
        <a:ext cx="3435083" cy="748800"/>
      </dsp:txXfrm>
    </dsp:sp>
    <dsp:sp modelId="{02F21620-F9EC-4D5D-9B83-E88F3FA275D6}">
      <dsp:nvSpPr>
        <dsp:cNvPr id="0" name=""/>
        <dsp:cNvSpPr/>
      </dsp:nvSpPr>
      <dsp:spPr>
        <a:xfrm>
          <a:off x="4168609" y="836356"/>
          <a:ext cx="3441288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latin typeface="+mj-lt"/>
            </a:rPr>
            <a:t>Multi-tier JIT compilation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rPr>
            <a:t>SQL Connection token auth</a:t>
          </a:r>
        </a:p>
      </dsp:txBody>
      <dsp:txXfrm>
        <a:off x="4168609" y="836356"/>
        <a:ext cx="3441288" cy="3079677"/>
      </dsp:txXfrm>
    </dsp:sp>
    <dsp:sp modelId="{97FDA5CC-ADCF-4806-809A-9BAD3B677B99}">
      <dsp:nvSpPr>
        <dsp:cNvPr id="0" name=""/>
        <dsp:cNvSpPr/>
      </dsp:nvSpPr>
      <dsp:spPr>
        <a:xfrm>
          <a:off x="7971853" y="87556"/>
          <a:ext cx="3621257" cy="748800"/>
        </a:xfrm>
        <a:prstGeom prst="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3.0</a:t>
          </a:r>
          <a:endParaRPr lang="en-US" sz="2600" kern="1200" dirty="0"/>
        </a:p>
      </dsp:txBody>
      <dsp:txXfrm>
        <a:off x="7971853" y="87556"/>
        <a:ext cx="3621257" cy="748800"/>
      </dsp:txXfrm>
    </dsp:sp>
    <dsp:sp modelId="{7CCD33CE-3D54-43AE-8E8E-E0054AEE281B}">
      <dsp:nvSpPr>
        <dsp:cNvPr id="0" name=""/>
        <dsp:cNvSpPr/>
      </dsp:nvSpPr>
      <dsp:spPr>
        <a:xfrm>
          <a:off x="7974050" y="836356"/>
          <a:ext cx="3616862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WinForms (+High DPI)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WPF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Access to Win10 API’s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App Bundler</a:t>
          </a:r>
          <a:endParaRPr lang="en-US" sz="2600" kern="1200" dirty="0">
            <a:latin typeface="+mj-lt"/>
          </a:endParaRPr>
        </a:p>
      </dsp:txBody>
      <dsp:txXfrm>
        <a:off x="7974050" y="836356"/>
        <a:ext cx="3616862" cy="30796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AFB0-111E-43D0-A54C-1B29B57D3EC2}">
      <dsp:nvSpPr>
        <dsp:cNvPr id="0" name=""/>
        <dsp:cNvSpPr/>
      </dsp:nvSpPr>
      <dsp:spPr>
        <a:xfrm>
          <a:off x="5763" y="87556"/>
          <a:ext cx="3800890" cy="7488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2.1</a:t>
          </a:r>
          <a:endParaRPr lang="en-US" sz="2600" kern="1200" dirty="0"/>
        </a:p>
      </dsp:txBody>
      <dsp:txXfrm>
        <a:off x="5763" y="87556"/>
        <a:ext cx="3800890" cy="748800"/>
      </dsp:txXfrm>
    </dsp:sp>
    <dsp:sp modelId="{617583EF-EC6B-49BF-BF25-FEEA87D8FC28}">
      <dsp:nvSpPr>
        <dsp:cNvPr id="0" name=""/>
        <dsp:cNvSpPr/>
      </dsp:nvSpPr>
      <dsp:spPr>
        <a:xfrm>
          <a:off x="5919" y="836356"/>
          <a:ext cx="3800580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latin typeface="+mj-lt"/>
            </a:rPr>
            <a:t>Global Tools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Span&lt;T&gt;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HttpClient Performance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Windows Compatibility Pack</a:t>
          </a:r>
          <a:endParaRPr lang="en-US" sz="2600" kern="1200" dirty="0">
            <a:latin typeface="+mj-lt"/>
          </a:endParaRPr>
        </a:p>
      </dsp:txBody>
      <dsp:txXfrm>
        <a:off x="5919" y="836356"/>
        <a:ext cx="3800580" cy="3079677"/>
      </dsp:txXfrm>
    </dsp:sp>
    <dsp:sp modelId="{2C404B7B-434C-40C8-87E1-9FB116816341}">
      <dsp:nvSpPr>
        <dsp:cNvPr id="0" name=""/>
        <dsp:cNvSpPr/>
      </dsp:nvSpPr>
      <dsp:spPr>
        <a:xfrm>
          <a:off x="4171712" y="87556"/>
          <a:ext cx="3435083" cy="748800"/>
        </a:xfrm>
        <a:prstGeom prst="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2.2</a:t>
          </a:r>
          <a:endParaRPr lang="en-US" sz="2600" kern="1200" dirty="0"/>
        </a:p>
      </dsp:txBody>
      <dsp:txXfrm>
        <a:off x="4171712" y="87556"/>
        <a:ext cx="3435083" cy="748800"/>
      </dsp:txXfrm>
    </dsp:sp>
    <dsp:sp modelId="{02F21620-F9EC-4D5D-9B83-E88F3FA275D6}">
      <dsp:nvSpPr>
        <dsp:cNvPr id="0" name=""/>
        <dsp:cNvSpPr/>
      </dsp:nvSpPr>
      <dsp:spPr>
        <a:xfrm>
          <a:off x="4168609" y="836356"/>
          <a:ext cx="3441288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latin typeface="+mj-lt"/>
            </a:rPr>
            <a:t>Multi-tier JIT compilation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rPr>
            <a:t>SQL Connection token auth</a:t>
          </a:r>
        </a:p>
      </dsp:txBody>
      <dsp:txXfrm>
        <a:off x="4168609" y="836356"/>
        <a:ext cx="3441288" cy="3079677"/>
      </dsp:txXfrm>
    </dsp:sp>
    <dsp:sp modelId="{97FDA5CC-ADCF-4806-809A-9BAD3B677B99}">
      <dsp:nvSpPr>
        <dsp:cNvPr id="0" name=""/>
        <dsp:cNvSpPr/>
      </dsp:nvSpPr>
      <dsp:spPr>
        <a:xfrm>
          <a:off x="7971853" y="87556"/>
          <a:ext cx="3621257" cy="748800"/>
        </a:xfrm>
        <a:prstGeom prst="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3.0</a:t>
          </a:r>
          <a:endParaRPr lang="en-US" sz="2600" kern="1200" dirty="0"/>
        </a:p>
      </dsp:txBody>
      <dsp:txXfrm>
        <a:off x="7971853" y="87556"/>
        <a:ext cx="3621257" cy="748800"/>
      </dsp:txXfrm>
    </dsp:sp>
    <dsp:sp modelId="{7CCD33CE-3D54-43AE-8E8E-E0054AEE281B}">
      <dsp:nvSpPr>
        <dsp:cNvPr id="0" name=""/>
        <dsp:cNvSpPr/>
      </dsp:nvSpPr>
      <dsp:spPr>
        <a:xfrm>
          <a:off x="7974050" y="836356"/>
          <a:ext cx="3616862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WinForms (+High DPI)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WPF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 dirty="0">
              <a:latin typeface="+mj-lt"/>
            </a:rPr>
            <a:t>Access to Win10 API’s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 dirty="0">
              <a:latin typeface="+mj-lt"/>
            </a:rPr>
            <a:t>App Bundler</a:t>
          </a:r>
        </a:p>
      </dsp:txBody>
      <dsp:txXfrm>
        <a:off x="7974050" y="836356"/>
        <a:ext cx="3616862" cy="307967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AFB0-111E-43D0-A54C-1B29B57D3EC2}">
      <dsp:nvSpPr>
        <dsp:cNvPr id="0" name=""/>
        <dsp:cNvSpPr/>
      </dsp:nvSpPr>
      <dsp:spPr>
        <a:xfrm>
          <a:off x="1369" y="116366"/>
          <a:ext cx="3580719" cy="6336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.NET Core 3.*</a:t>
          </a:r>
        </a:p>
      </dsp:txBody>
      <dsp:txXfrm>
        <a:off x="1369" y="116366"/>
        <a:ext cx="3580719" cy="633600"/>
      </dsp:txXfrm>
    </dsp:sp>
    <dsp:sp modelId="{617583EF-EC6B-49BF-BF25-FEEA87D8FC28}">
      <dsp:nvSpPr>
        <dsp:cNvPr id="0" name=""/>
        <dsp:cNvSpPr/>
      </dsp:nvSpPr>
      <dsp:spPr>
        <a:xfrm>
          <a:off x="1515" y="749966"/>
          <a:ext cx="3580427" cy="313725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ru-RU" sz="2200" kern="1200" dirty="0">
              <a:latin typeface="+mj-lt"/>
            </a:rPr>
            <a:t>Полная поддержка </a:t>
          </a:r>
          <a:r>
            <a:rPr lang="en-US" sz="2200" kern="1200" dirty="0">
              <a:latin typeface="+mj-lt"/>
            </a:rPr>
            <a:t>API Windows </a:t>
          </a:r>
          <a:r>
            <a:rPr lang="ru-RU" sz="2200" kern="1200" dirty="0">
              <a:latin typeface="+mj-lt"/>
            </a:rPr>
            <a:t>в </a:t>
          </a:r>
          <a:r>
            <a:rPr lang="en-US" sz="2200" kern="1200" dirty="0" err="1">
              <a:latin typeface="+mj-lt"/>
            </a:rPr>
            <a:t>WinCompPack</a:t>
          </a:r>
          <a:endParaRPr lang="en-US" sz="2200" kern="1200" dirty="0">
            <a:latin typeface="+mj-l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ru-RU" sz="2200" kern="1200" dirty="0">
              <a:latin typeface="+mj-lt"/>
            </a:rPr>
            <a:t>Прекращение разработки </a:t>
          </a:r>
          <a:r>
            <a:rPr lang="en-US" sz="2200" kern="1200" dirty="0">
              <a:latin typeface="+mj-lt"/>
            </a:rPr>
            <a:t>.NET Framework </a:t>
          </a:r>
          <a:r>
            <a:rPr lang="ru-RU" sz="2200" kern="1200" dirty="0">
              <a:latin typeface="+mj-lt"/>
            </a:rPr>
            <a:t>на 4.*</a:t>
          </a:r>
          <a:endParaRPr lang="en-US" sz="2200" kern="1200" dirty="0">
            <a:latin typeface="+mj-lt"/>
          </a:endParaRPr>
        </a:p>
      </dsp:txBody>
      <dsp:txXfrm>
        <a:off x="1515" y="749966"/>
        <a:ext cx="3580427" cy="313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AFB0-111E-43D0-A54C-1B29B57D3EC2}">
      <dsp:nvSpPr>
        <dsp:cNvPr id="0" name=""/>
        <dsp:cNvSpPr/>
      </dsp:nvSpPr>
      <dsp:spPr>
        <a:xfrm>
          <a:off x="5763" y="87556"/>
          <a:ext cx="3800890" cy="7488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2.1</a:t>
          </a:r>
          <a:endParaRPr lang="en-US" sz="2600" kern="1200" dirty="0"/>
        </a:p>
      </dsp:txBody>
      <dsp:txXfrm>
        <a:off x="5763" y="87556"/>
        <a:ext cx="3800890" cy="748800"/>
      </dsp:txXfrm>
    </dsp:sp>
    <dsp:sp modelId="{617583EF-EC6B-49BF-BF25-FEEA87D8FC28}">
      <dsp:nvSpPr>
        <dsp:cNvPr id="0" name=""/>
        <dsp:cNvSpPr/>
      </dsp:nvSpPr>
      <dsp:spPr>
        <a:xfrm>
          <a:off x="5919" y="836356"/>
          <a:ext cx="3800580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latin typeface="+mj-lt"/>
            </a:rPr>
            <a:t>Global Tools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Span&lt;T&gt;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HttpClient Performance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Windows Compatibility Pack</a:t>
          </a:r>
          <a:endParaRPr lang="en-US" sz="2600" kern="1200" dirty="0">
            <a:latin typeface="+mj-lt"/>
          </a:endParaRPr>
        </a:p>
      </dsp:txBody>
      <dsp:txXfrm>
        <a:off x="5919" y="836356"/>
        <a:ext cx="3800580" cy="3079677"/>
      </dsp:txXfrm>
    </dsp:sp>
    <dsp:sp modelId="{2C404B7B-434C-40C8-87E1-9FB116816341}">
      <dsp:nvSpPr>
        <dsp:cNvPr id="0" name=""/>
        <dsp:cNvSpPr/>
      </dsp:nvSpPr>
      <dsp:spPr>
        <a:xfrm>
          <a:off x="4171712" y="87556"/>
          <a:ext cx="3435083" cy="748800"/>
        </a:xfrm>
        <a:prstGeom prst="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2.2</a:t>
          </a:r>
          <a:endParaRPr lang="en-US" sz="2600" kern="1200" dirty="0"/>
        </a:p>
      </dsp:txBody>
      <dsp:txXfrm>
        <a:off x="4171712" y="87556"/>
        <a:ext cx="3435083" cy="748800"/>
      </dsp:txXfrm>
    </dsp:sp>
    <dsp:sp modelId="{02F21620-F9EC-4D5D-9B83-E88F3FA275D6}">
      <dsp:nvSpPr>
        <dsp:cNvPr id="0" name=""/>
        <dsp:cNvSpPr/>
      </dsp:nvSpPr>
      <dsp:spPr>
        <a:xfrm>
          <a:off x="4168609" y="836356"/>
          <a:ext cx="3441288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latin typeface="+mj-lt"/>
            </a:rPr>
            <a:t>Multi-tier JIT compilation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rPr>
            <a:t>SQL Connection token auth</a:t>
          </a:r>
        </a:p>
      </dsp:txBody>
      <dsp:txXfrm>
        <a:off x="4168609" y="836356"/>
        <a:ext cx="3441288" cy="3079677"/>
      </dsp:txXfrm>
    </dsp:sp>
    <dsp:sp modelId="{97FDA5CC-ADCF-4806-809A-9BAD3B677B99}">
      <dsp:nvSpPr>
        <dsp:cNvPr id="0" name=""/>
        <dsp:cNvSpPr/>
      </dsp:nvSpPr>
      <dsp:spPr>
        <a:xfrm>
          <a:off x="7971853" y="87556"/>
          <a:ext cx="3621257" cy="748800"/>
        </a:xfrm>
        <a:prstGeom prst="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3.0</a:t>
          </a:r>
          <a:endParaRPr lang="en-US" sz="2600" kern="1200" dirty="0"/>
        </a:p>
      </dsp:txBody>
      <dsp:txXfrm>
        <a:off x="7971853" y="87556"/>
        <a:ext cx="3621257" cy="748800"/>
      </dsp:txXfrm>
    </dsp:sp>
    <dsp:sp modelId="{7CCD33CE-3D54-43AE-8E8E-E0054AEE281B}">
      <dsp:nvSpPr>
        <dsp:cNvPr id="0" name=""/>
        <dsp:cNvSpPr/>
      </dsp:nvSpPr>
      <dsp:spPr>
        <a:xfrm>
          <a:off x="7974050" y="836356"/>
          <a:ext cx="3616862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WinForms (+High DPI)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WPF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Access to Win10 API’s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App Bundler</a:t>
          </a:r>
          <a:endParaRPr lang="en-US" sz="2600" kern="1200" dirty="0">
            <a:latin typeface="+mj-lt"/>
          </a:endParaRPr>
        </a:p>
      </dsp:txBody>
      <dsp:txXfrm>
        <a:off x="7974050" y="836356"/>
        <a:ext cx="3616862" cy="3079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AFB0-111E-43D0-A54C-1B29B57D3EC2}">
      <dsp:nvSpPr>
        <dsp:cNvPr id="0" name=""/>
        <dsp:cNvSpPr/>
      </dsp:nvSpPr>
      <dsp:spPr>
        <a:xfrm>
          <a:off x="5763" y="87556"/>
          <a:ext cx="3800890" cy="7488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2.1</a:t>
          </a:r>
          <a:endParaRPr lang="en-US" sz="2600" kern="1200" dirty="0"/>
        </a:p>
      </dsp:txBody>
      <dsp:txXfrm>
        <a:off x="5763" y="87556"/>
        <a:ext cx="3800890" cy="748800"/>
      </dsp:txXfrm>
    </dsp:sp>
    <dsp:sp modelId="{617583EF-EC6B-49BF-BF25-FEEA87D8FC28}">
      <dsp:nvSpPr>
        <dsp:cNvPr id="0" name=""/>
        <dsp:cNvSpPr/>
      </dsp:nvSpPr>
      <dsp:spPr>
        <a:xfrm>
          <a:off x="5919" y="836356"/>
          <a:ext cx="3800580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latin typeface="+mj-lt"/>
            </a:rPr>
            <a:t>Global Tools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Span&lt;T&gt;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HttpClient Performance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Windows Compatibility Pack</a:t>
          </a:r>
          <a:endParaRPr lang="en-US" sz="2600" kern="1200" dirty="0">
            <a:latin typeface="+mj-lt"/>
          </a:endParaRPr>
        </a:p>
      </dsp:txBody>
      <dsp:txXfrm>
        <a:off x="5919" y="836356"/>
        <a:ext cx="3800580" cy="3079677"/>
      </dsp:txXfrm>
    </dsp:sp>
    <dsp:sp modelId="{2C404B7B-434C-40C8-87E1-9FB116816341}">
      <dsp:nvSpPr>
        <dsp:cNvPr id="0" name=""/>
        <dsp:cNvSpPr/>
      </dsp:nvSpPr>
      <dsp:spPr>
        <a:xfrm>
          <a:off x="4171712" y="87556"/>
          <a:ext cx="3435083" cy="748800"/>
        </a:xfrm>
        <a:prstGeom prst="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2.2</a:t>
          </a:r>
          <a:endParaRPr lang="en-US" sz="2600" kern="1200" dirty="0"/>
        </a:p>
      </dsp:txBody>
      <dsp:txXfrm>
        <a:off x="4171712" y="87556"/>
        <a:ext cx="3435083" cy="748800"/>
      </dsp:txXfrm>
    </dsp:sp>
    <dsp:sp modelId="{02F21620-F9EC-4D5D-9B83-E88F3FA275D6}">
      <dsp:nvSpPr>
        <dsp:cNvPr id="0" name=""/>
        <dsp:cNvSpPr/>
      </dsp:nvSpPr>
      <dsp:spPr>
        <a:xfrm>
          <a:off x="4168609" y="836356"/>
          <a:ext cx="3441288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latin typeface="+mj-lt"/>
            </a:rPr>
            <a:t>Multi-tier JIT compilation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rPr>
            <a:t>SQL Connection token auth</a:t>
          </a:r>
        </a:p>
      </dsp:txBody>
      <dsp:txXfrm>
        <a:off x="4168609" y="836356"/>
        <a:ext cx="3441288" cy="3079677"/>
      </dsp:txXfrm>
    </dsp:sp>
    <dsp:sp modelId="{97FDA5CC-ADCF-4806-809A-9BAD3B677B99}">
      <dsp:nvSpPr>
        <dsp:cNvPr id="0" name=""/>
        <dsp:cNvSpPr/>
      </dsp:nvSpPr>
      <dsp:spPr>
        <a:xfrm>
          <a:off x="7971853" y="87556"/>
          <a:ext cx="3621257" cy="748800"/>
        </a:xfrm>
        <a:prstGeom prst="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3.0</a:t>
          </a:r>
          <a:endParaRPr lang="en-US" sz="2600" kern="1200" dirty="0"/>
        </a:p>
      </dsp:txBody>
      <dsp:txXfrm>
        <a:off x="7971853" y="87556"/>
        <a:ext cx="3621257" cy="748800"/>
      </dsp:txXfrm>
    </dsp:sp>
    <dsp:sp modelId="{7CCD33CE-3D54-43AE-8E8E-E0054AEE281B}">
      <dsp:nvSpPr>
        <dsp:cNvPr id="0" name=""/>
        <dsp:cNvSpPr/>
      </dsp:nvSpPr>
      <dsp:spPr>
        <a:xfrm>
          <a:off x="7974050" y="836356"/>
          <a:ext cx="3616862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WinForms (+High DPI)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WPF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Access to Win10 API’s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App Bundler</a:t>
          </a:r>
          <a:endParaRPr lang="en-US" sz="2600" kern="1200" dirty="0">
            <a:latin typeface="+mj-lt"/>
          </a:endParaRPr>
        </a:p>
      </dsp:txBody>
      <dsp:txXfrm>
        <a:off x="7974050" y="836356"/>
        <a:ext cx="3616862" cy="30796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AFB0-111E-43D0-A54C-1B29B57D3EC2}">
      <dsp:nvSpPr>
        <dsp:cNvPr id="0" name=""/>
        <dsp:cNvSpPr/>
      </dsp:nvSpPr>
      <dsp:spPr>
        <a:xfrm>
          <a:off x="5763" y="87556"/>
          <a:ext cx="3800890" cy="7488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2.1</a:t>
          </a:r>
          <a:endParaRPr lang="en-US" sz="2600" kern="1200" dirty="0"/>
        </a:p>
      </dsp:txBody>
      <dsp:txXfrm>
        <a:off x="5763" y="87556"/>
        <a:ext cx="3800890" cy="748800"/>
      </dsp:txXfrm>
    </dsp:sp>
    <dsp:sp modelId="{617583EF-EC6B-49BF-BF25-FEEA87D8FC28}">
      <dsp:nvSpPr>
        <dsp:cNvPr id="0" name=""/>
        <dsp:cNvSpPr/>
      </dsp:nvSpPr>
      <dsp:spPr>
        <a:xfrm>
          <a:off x="5919" y="836356"/>
          <a:ext cx="3800580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latin typeface="+mj-lt"/>
            </a:rPr>
            <a:t>Global Tools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Span&lt;T&gt;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HttpClient Performance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Windows Compatibility Pack</a:t>
          </a:r>
          <a:endParaRPr lang="en-US" sz="2600" kern="1200" dirty="0">
            <a:latin typeface="+mj-lt"/>
          </a:endParaRPr>
        </a:p>
      </dsp:txBody>
      <dsp:txXfrm>
        <a:off x="5919" y="836356"/>
        <a:ext cx="3800580" cy="3079677"/>
      </dsp:txXfrm>
    </dsp:sp>
    <dsp:sp modelId="{2C404B7B-434C-40C8-87E1-9FB116816341}">
      <dsp:nvSpPr>
        <dsp:cNvPr id="0" name=""/>
        <dsp:cNvSpPr/>
      </dsp:nvSpPr>
      <dsp:spPr>
        <a:xfrm>
          <a:off x="4171712" y="87556"/>
          <a:ext cx="3435083" cy="748800"/>
        </a:xfrm>
        <a:prstGeom prst="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2.2</a:t>
          </a:r>
          <a:endParaRPr lang="en-US" sz="2600" kern="1200" dirty="0"/>
        </a:p>
      </dsp:txBody>
      <dsp:txXfrm>
        <a:off x="4171712" y="87556"/>
        <a:ext cx="3435083" cy="748800"/>
      </dsp:txXfrm>
    </dsp:sp>
    <dsp:sp modelId="{02F21620-F9EC-4D5D-9B83-E88F3FA275D6}">
      <dsp:nvSpPr>
        <dsp:cNvPr id="0" name=""/>
        <dsp:cNvSpPr/>
      </dsp:nvSpPr>
      <dsp:spPr>
        <a:xfrm>
          <a:off x="4168609" y="836356"/>
          <a:ext cx="3441288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latin typeface="+mj-lt"/>
            </a:rPr>
            <a:t>Multi-tier JIT compilation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rPr>
            <a:t>SQL Connection token auth</a:t>
          </a:r>
        </a:p>
      </dsp:txBody>
      <dsp:txXfrm>
        <a:off x="4168609" y="836356"/>
        <a:ext cx="3441288" cy="3079677"/>
      </dsp:txXfrm>
    </dsp:sp>
    <dsp:sp modelId="{97FDA5CC-ADCF-4806-809A-9BAD3B677B99}">
      <dsp:nvSpPr>
        <dsp:cNvPr id="0" name=""/>
        <dsp:cNvSpPr/>
      </dsp:nvSpPr>
      <dsp:spPr>
        <a:xfrm>
          <a:off x="7971853" y="87556"/>
          <a:ext cx="3621257" cy="748800"/>
        </a:xfrm>
        <a:prstGeom prst="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3.0</a:t>
          </a:r>
          <a:endParaRPr lang="en-US" sz="2600" kern="1200" dirty="0"/>
        </a:p>
      </dsp:txBody>
      <dsp:txXfrm>
        <a:off x="7971853" y="87556"/>
        <a:ext cx="3621257" cy="748800"/>
      </dsp:txXfrm>
    </dsp:sp>
    <dsp:sp modelId="{7CCD33CE-3D54-43AE-8E8E-E0054AEE281B}">
      <dsp:nvSpPr>
        <dsp:cNvPr id="0" name=""/>
        <dsp:cNvSpPr/>
      </dsp:nvSpPr>
      <dsp:spPr>
        <a:xfrm>
          <a:off x="7974050" y="836356"/>
          <a:ext cx="3616862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WinForms (+High DPI)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WPF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Access to Win10 API’s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App Bundler</a:t>
          </a:r>
          <a:endParaRPr lang="en-US" sz="2600" kern="1200" dirty="0">
            <a:latin typeface="+mj-lt"/>
          </a:endParaRPr>
        </a:p>
      </dsp:txBody>
      <dsp:txXfrm>
        <a:off x="7974050" y="836356"/>
        <a:ext cx="3616862" cy="30796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AFB0-111E-43D0-A54C-1B29B57D3EC2}">
      <dsp:nvSpPr>
        <dsp:cNvPr id="0" name=""/>
        <dsp:cNvSpPr/>
      </dsp:nvSpPr>
      <dsp:spPr>
        <a:xfrm>
          <a:off x="5763" y="87556"/>
          <a:ext cx="3800890" cy="7488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2.1</a:t>
          </a:r>
          <a:endParaRPr lang="en-US" sz="2600" kern="1200" dirty="0"/>
        </a:p>
      </dsp:txBody>
      <dsp:txXfrm>
        <a:off x="5763" y="87556"/>
        <a:ext cx="3800890" cy="748800"/>
      </dsp:txXfrm>
    </dsp:sp>
    <dsp:sp modelId="{617583EF-EC6B-49BF-BF25-FEEA87D8FC28}">
      <dsp:nvSpPr>
        <dsp:cNvPr id="0" name=""/>
        <dsp:cNvSpPr/>
      </dsp:nvSpPr>
      <dsp:spPr>
        <a:xfrm>
          <a:off x="5919" y="836356"/>
          <a:ext cx="3800580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latin typeface="+mj-lt"/>
            </a:rPr>
            <a:t>Global Tools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Span&lt;T&gt;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HttpClient Performance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Windows Compatibility Pack</a:t>
          </a:r>
          <a:endParaRPr lang="en-US" sz="2600" kern="1200" dirty="0">
            <a:latin typeface="+mj-lt"/>
          </a:endParaRPr>
        </a:p>
      </dsp:txBody>
      <dsp:txXfrm>
        <a:off x="5919" y="836356"/>
        <a:ext cx="3800580" cy="3079677"/>
      </dsp:txXfrm>
    </dsp:sp>
    <dsp:sp modelId="{2C404B7B-434C-40C8-87E1-9FB116816341}">
      <dsp:nvSpPr>
        <dsp:cNvPr id="0" name=""/>
        <dsp:cNvSpPr/>
      </dsp:nvSpPr>
      <dsp:spPr>
        <a:xfrm>
          <a:off x="4171712" y="87556"/>
          <a:ext cx="3435083" cy="748800"/>
        </a:xfrm>
        <a:prstGeom prst="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2.2</a:t>
          </a:r>
          <a:endParaRPr lang="en-US" sz="2600" kern="1200" dirty="0"/>
        </a:p>
      </dsp:txBody>
      <dsp:txXfrm>
        <a:off x="4171712" y="87556"/>
        <a:ext cx="3435083" cy="748800"/>
      </dsp:txXfrm>
    </dsp:sp>
    <dsp:sp modelId="{02F21620-F9EC-4D5D-9B83-E88F3FA275D6}">
      <dsp:nvSpPr>
        <dsp:cNvPr id="0" name=""/>
        <dsp:cNvSpPr/>
      </dsp:nvSpPr>
      <dsp:spPr>
        <a:xfrm>
          <a:off x="4168609" y="836356"/>
          <a:ext cx="3441288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latin typeface="+mj-lt"/>
            </a:rPr>
            <a:t>Multi-tier JIT compilation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rPr>
            <a:t>SQL Connection token auth</a:t>
          </a:r>
        </a:p>
      </dsp:txBody>
      <dsp:txXfrm>
        <a:off x="4168609" y="836356"/>
        <a:ext cx="3441288" cy="3079677"/>
      </dsp:txXfrm>
    </dsp:sp>
    <dsp:sp modelId="{97FDA5CC-ADCF-4806-809A-9BAD3B677B99}">
      <dsp:nvSpPr>
        <dsp:cNvPr id="0" name=""/>
        <dsp:cNvSpPr/>
      </dsp:nvSpPr>
      <dsp:spPr>
        <a:xfrm>
          <a:off x="7971853" y="87556"/>
          <a:ext cx="3621257" cy="748800"/>
        </a:xfrm>
        <a:prstGeom prst="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3.0</a:t>
          </a:r>
          <a:endParaRPr lang="en-US" sz="2600" kern="1200" dirty="0"/>
        </a:p>
      </dsp:txBody>
      <dsp:txXfrm>
        <a:off x="7971853" y="87556"/>
        <a:ext cx="3621257" cy="748800"/>
      </dsp:txXfrm>
    </dsp:sp>
    <dsp:sp modelId="{7CCD33CE-3D54-43AE-8E8E-E0054AEE281B}">
      <dsp:nvSpPr>
        <dsp:cNvPr id="0" name=""/>
        <dsp:cNvSpPr/>
      </dsp:nvSpPr>
      <dsp:spPr>
        <a:xfrm>
          <a:off x="7974050" y="836356"/>
          <a:ext cx="3616862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WinForms (+High DPI)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WPF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Access to Win10 API’s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App Bundler</a:t>
          </a:r>
          <a:endParaRPr lang="en-US" sz="2600" kern="1200" dirty="0">
            <a:latin typeface="+mj-lt"/>
          </a:endParaRPr>
        </a:p>
      </dsp:txBody>
      <dsp:txXfrm>
        <a:off x="7974050" y="836356"/>
        <a:ext cx="3616862" cy="30796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AFB0-111E-43D0-A54C-1B29B57D3EC2}">
      <dsp:nvSpPr>
        <dsp:cNvPr id="0" name=""/>
        <dsp:cNvSpPr/>
      </dsp:nvSpPr>
      <dsp:spPr>
        <a:xfrm>
          <a:off x="5763" y="87556"/>
          <a:ext cx="3800890" cy="7488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2.1</a:t>
          </a:r>
          <a:endParaRPr lang="en-US" sz="2600" kern="1200" dirty="0"/>
        </a:p>
      </dsp:txBody>
      <dsp:txXfrm>
        <a:off x="5763" y="87556"/>
        <a:ext cx="3800890" cy="748800"/>
      </dsp:txXfrm>
    </dsp:sp>
    <dsp:sp modelId="{617583EF-EC6B-49BF-BF25-FEEA87D8FC28}">
      <dsp:nvSpPr>
        <dsp:cNvPr id="0" name=""/>
        <dsp:cNvSpPr/>
      </dsp:nvSpPr>
      <dsp:spPr>
        <a:xfrm>
          <a:off x="5919" y="836356"/>
          <a:ext cx="3800580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latin typeface="+mj-lt"/>
            </a:rPr>
            <a:t>Global Tools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Span&lt;T&gt;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HttpClient Performance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Windows Compatibility Pack</a:t>
          </a:r>
          <a:endParaRPr lang="en-US" sz="2600" kern="1200" dirty="0">
            <a:latin typeface="+mj-lt"/>
          </a:endParaRPr>
        </a:p>
      </dsp:txBody>
      <dsp:txXfrm>
        <a:off x="5919" y="836356"/>
        <a:ext cx="3800580" cy="3079677"/>
      </dsp:txXfrm>
    </dsp:sp>
    <dsp:sp modelId="{2C404B7B-434C-40C8-87E1-9FB116816341}">
      <dsp:nvSpPr>
        <dsp:cNvPr id="0" name=""/>
        <dsp:cNvSpPr/>
      </dsp:nvSpPr>
      <dsp:spPr>
        <a:xfrm>
          <a:off x="4171712" y="87556"/>
          <a:ext cx="3435083" cy="748800"/>
        </a:xfrm>
        <a:prstGeom prst="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2.2</a:t>
          </a:r>
          <a:endParaRPr lang="en-US" sz="2600" kern="1200" dirty="0"/>
        </a:p>
      </dsp:txBody>
      <dsp:txXfrm>
        <a:off x="4171712" y="87556"/>
        <a:ext cx="3435083" cy="748800"/>
      </dsp:txXfrm>
    </dsp:sp>
    <dsp:sp modelId="{02F21620-F9EC-4D5D-9B83-E88F3FA275D6}">
      <dsp:nvSpPr>
        <dsp:cNvPr id="0" name=""/>
        <dsp:cNvSpPr/>
      </dsp:nvSpPr>
      <dsp:spPr>
        <a:xfrm>
          <a:off x="4168609" y="836356"/>
          <a:ext cx="3441288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latin typeface="+mj-lt"/>
            </a:rPr>
            <a:t>Multi-tier JIT compilation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rPr>
            <a:t>SQL Connection token auth</a:t>
          </a:r>
        </a:p>
      </dsp:txBody>
      <dsp:txXfrm>
        <a:off x="4168609" y="836356"/>
        <a:ext cx="3441288" cy="3079677"/>
      </dsp:txXfrm>
    </dsp:sp>
    <dsp:sp modelId="{97FDA5CC-ADCF-4806-809A-9BAD3B677B99}">
      <dsp:nvSpPr>
        <dsp:cNvPr id="0" name=""/>
        <dsp:cNvSpPr/>
      </dsp:nvSpPr>
      <dsp:spPr>
        <a:xfrm>
          <a:off x="7971853" y="87556"/>
          <a:ext cx="3621257" cy="748800"/>
        </a:xfrm>
        <a:prstGeom prst="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3.0</a:t>
          </a:r>
          <a:endParaRPr lang="en-US" sz="2600" kern="1200" dirty="0"/>
        </a:p>
      </dsp:txBody>
      <dsp:txXfrm>
        <a:off x="7971853" y="87556"/>
        <a:ext cx="3621257" cy="748800"/>
      </dsp:txXfrm>
    </dsp:sp>
    <dsp:sp modelId="{7CCD33CE-3D54-43AE-8E8E-E0054AEE281B}">
      <dsp:nvSpPr>
        <dsp:cNvPr id="0" name=""/>
        <dsp:cNvSpPr/>
      </dsp:nvSpPr>
      <dsp:spPr>
        <a:xfrm>
          <a:off x="7974050" y="836356"/>
          <a:ext cx="3616862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WinForms (+High DPI)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WPF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Access to Win10 API’s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App Bundler</a:t>
          </a:r>
          <a:endParaRPr lang="en-US" sz="2600" kern="1200" dirty="0">
            <a:latin typeface="+mj-lt"/>
          </a:endParaRPr>
        </a:p>
      </dsp:txBody>
      <dsp:txXfrm>
        <a:off x="7974050" y="836356"/>
        <a:ext cx="3616862" cy="30796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AFB0-111E-43D0-A54C-1B29B57D3EC2}">
      <dsp:nvSpPr>
        <dsp:cNvPr id="0" name=""/>
        <dsp:cNvSpPr/>
      </dsp:nvSpPr>
      <dsp:spPr>
        <a:xfrm>
          <a:off x="5763" y="87556"/>
          <a:ext cx="3800890" cy="7488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2.1</a:t>
          </a:r>
          <a:endParaRPr lang="en-US" sz="2600" kern="1200" dirty="0"/>
        </a:p>
      </dsp:txBody>
      <dsp:txXfrm>
        <a:off x="5763" y="87556"/>
        <a:ext cx="3800890" cy="748800"/>
      </dsp:txXfrm>
    </dsp:sp>
    <dsp:sp modelId="{617583EF-EC6B-49BF-BF25-FEEA87D8FC28}">
      <dsp:nvSpPr>
        <dsp:cNvPr id="0" name=""/>
        <dsp:cNvSpPr/>
      </dsp:nvSpPr>
      <dsp:spPr>
        <a:xfrm>
          <a:off x="5919" y="836356"/>
          <a:ext cx="3800580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latin typeface="+mj-lt"/>
            </a:rPr>
            <a:t>Global Tools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Span&lt;T&gt;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HttpClient Performance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Windows Compatibility Pack</a:t>
          </a:r>
          <a:endParaRPr lang="en-US" sz="2600" kern="1200" dirty="0">
            <a:latin typeface="+mj-lt"/>
          </a:endParaRPr>
        </a:p>
      </dsp:txBody>
      <dsp:txXfrm>
        <a:off x="5919" y="836356"/>
        <a:ext cx="3800580" cy="3079677"/>
      </dsp:txXfrm>
    </dsp:sp>
    <dsp:sp modelId="{2C404B7B-434C-40C8-87E1-9FB116816341}">
      <dsp:nvSpPr>
        <dsp:cNvPr id="0" name=""/>
        <dsp:cNvSpPr/>
      </dsp:nvSpPr>
      <dsp:spPr>
        <a:xfrm>
          <a:off x="4171712" y="87556"/>
          <a:ext cx="3435083" cy="748800"/>
        </a:xfrm>
        <a:prstGeom prst="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2.2</a:t>
          </a:r>
          <a:endParaRPr lang="en-US" sz="2600" kern="1200" dirty="0"/>
        </a:p>
      </dsp:txBody>
      <dsp:txXfrm>
        <a:off x="4171712" y="87556"/>
        <a:ext cx="3435083" cy="748800"/>
      </dsp:txXfrm>
    </dsp:sp>
    <dsp:sp modelId="{02F21620-F9EC-4D5D-9B83-E88F3FA275D6}">
      <dsp:nvSpPr>
        <dsp:cNvPr id="0" name=""/>
        <dsp:cNvSpPr/>
      </dsp:nvSpPr>
      <dsp:spPr>
        <a:xfrm>
          <a:off x="4168609" y="836356"/>
          <a:ext cx="3441288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latin typeface="+mj-lt"/>
            </a:rPr>
            <a:t>Multi-tier JIT compilation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rPr>
            <a:t>SQL Connection token auth</a:t>
          </a:r>
        </a:p>
      </dsp:txBody>
      <dsp:txXfrm>
        <a:off x="4168609" y="836356"/>
        <a:ext cx="3441288" cy="3079677"/>
      </dsp:txXfrm>
    </dsp:sp>
    <dsp:sp modelId="{97FDA5CC-ADCF-4806-809A-9BAD3B677B99}">
      <dsp:nvSpPr>
        <dsp:cNvPr id="0" name=""/>
        <dsp:cNvSpPr/>
      </dsp:nvSpPr>
      <dsp:spPr>
        <a:xfrm>
          <a:off x="7971853" y="87556"/>
          <a:ext cx="3621257" cy="748800"/>
        </a:xfrm>
        <a:prstGeom prst="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3.0</a:t>
          </a:r>
          <a:endParaRPr lang="en-US" sz="2600" kern="1200" dirty="0"/>
        </a:p>
      </dsp:txBody>
      <dsp:txXfrm>
        <a:off x="7971853" y="87556"/>
        <a:ext cx="3621257" cy="748800"/>
      </dsp:txXfrm>
    </dsp:sp>
    <dsp:sp modelId="{7CCD33CE-3D54-43AE-8E8E-E0054AEE281B}">
      <dsp:nvSpPr>
        <dsp:cNvPr id="0" name=""/>
        <dsp:cNvSpPr/>
      </dsp:nvSpPr>
      <dsp:spPr>
        <a:xfrm>
          <a:off x="7974050" y="836356"/>
          <a:ext cx="3616862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WinForms (+High DPI)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WPF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Access to Win10 API’s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App Bundler</a:t>
          </a:r>
          <a:endParaRPr lang="en-US" sz="2600" kern="1200" dirty="0">
            <a:latin typeface="+mj-lt"/>
          </a:endParaRPr>
        </a:p>
      </dsp:txBody>
      <dsp:txXfrm>
        <a:off x="7974050" y="836356"/>
        <a:ext cx="3616862" cy="30796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AFB0-111E-43D0-A54C-1B29B57D3EC2}">
      <dsp:nvSpPr>
        <dsp:cNvPr id="0" name=""/>
        <dsp:cNvSpPr/>
      </dsp:nvSpPr>
      <dsp:spPr>
        <a:xfrm>
          <a:off x="5763" y="87556"/>
          <a:ext cx="3800890" cy="7488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2.1</a:t>
          </a:r>
          <a:endParaRPr lang="en-US" sz="2600" kern="1200" dirty="0"/>
        </a:p>
      </dsp:txBody>
      <dsp:txXfrm>
        <a:off x="5763" y="87556"/>
        <a:ext cx="3800890" cy="748800"/>
      </dsp:txXfrm>
    </dsp:sp>
    <dsp:sp modelId="{617583EF-EC6B-49BF-BF25-FEEA87D8FC28}">
      <dsp:nvSpPr>
        <dsp:cNvPr id="0" name=""/>
        <dsp:cNvSpPr/>
      </dsp:nvSpPr>
      <dsp:spPr>
        <a:xfrm>
          <a:off x="5919" y="836356"/>
          <a:ext cx="3800580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latin typeface="+mj-lt"/>
            </a:rPr>
            <a:t>Global Tools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Span&lt;T&gt;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HttpClient Performance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Windows Compatibility Pack</a:t>
          </a:r>
          <a:endParaRPr lang="en-US" sz="2600" kern="1200" dirty="0">
            <a:latin typeface="+mj-lt"/>
          </a:endParaRPr>
        </a:p>
      </dsp:txBody>
      <dsp:txXfrm>
        <a:off x="5919" y="836356"/>
        <a:ext cx="3800580" cy="3079677"/>
      </dsp:txXfrm>
    </dsp:sp>
    <dsp:sp modelId="{2C404B7B-434C-40C8-87E1-9FB116816341}">
      <dsp:nvSpPr>
        <dsp:cNvPr id="0" name=""/>
        <dsp:cNvSpPr/>
      </dsp:nvSpPr>
      <dsp:spPr>
        <a:xfrm>
          <a:off x="4171712" y="87556"/>
          <a:ext cx="3435083" cy="748800"/>
        </a:xfrm>
        <a:prstGeom prst="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2.2</a:t>
          </a:r>
          <a:endParaRPr lang="en-US" sz="2600" kern="1200" dirty="0"/>
        </a:p>
      </dsp:txBody>
      <dsp:txXfrm>
        <a:off x="4171712" y="87556"/>
        <a:ext cx="3435083" cy="748800"/>
      </dsp:txXfrm>
    </dsp:sp>
    <dsp:sp modelId="{02F21620-F9EC-4D5D-9B83-E88F3FA275D6}">
      <dsp:nvSpPr>
        <dsp:cNvPr id="0" name=""/>
        <dsp:cNvSpPr/>
      </dsp:nvSpPr>
      <dsp:spPr>
        <a:xfrm>
          <a:off x="4168609" y="836356"/>
          <a:ext cx="3441288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latin typeface="+mj-lt"/>
            </a:rPr>
            <a:t>Multi-tier JIT compilation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rPr>
            <a:t>SQL Connection token auth</a:t>
          </a:r>
        </a:p>
      </dsp:txBody>
      <dsp:txXfrm>
        <a:off x="4168609" y="836356"/>
        <a:ext cx="3441288" cy="3079677"/>
      </dsp:txXfrm>
    </dsp:sp>
    <dsp:sp modelId="{97FDA5CC-ADCF-4806-809A-9BAD3B677B99}">
      <dsp:nvSpPr>
        <dsp:cNvPr id="0" name=""/>
        <dsp:cNvSpPr/>
      </dsp:nvSpPr>
      <dsp:spPr>
        <a:xfrm>
          <a:off x="7971853" y="87556"/>
          <a:ext cx="3621257" cy="748800"/>
        </a:xfrm>
        <a:prstGeom prst="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3.0</a:t>
          </a:r>
          <a:endParaRPr lang="en-US" sz="2600" kern="1200" dirty="0"/>
        </a:p>
      </dsp:txBody>
      <dsp:txXfrm>
        <a:off x="7971853" y="87556"/>
        <a:ext cx="3621257" cy="748800"/>
      </dsp:txXfrm>
    </dsp:sp>
    <dsp:sp modelId="{7CCD33CE-3D54-43AE-8E8E-E0054AEE281B}">
      <dsp:nvSpPr>
        <dsp:cNvPr id="0" name=""/>
        <dsp:cNvSpPr/>
      </dsp:nvSpPr>
      <dsp:spPr>
        <a:xfrm>
          <a:off x="7974050" y="836356"/>
          <a:ext cx="3616862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WinForms (+High DPI)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WPF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Access to Win10 API’s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App Bundler</a:t>
          </a:r>
          <a:endParaRPr lang="en-US" sz="2600" kern="1200" dirty="0">
            <a:latin typeface="+mj-lt"/>
          </a:endParaRPr>
        </a:p>
      </dsp:txBody>
      <dsp:txXfrm>
        <a:off x="7974050" y="836356"/>
        <a:ext cx="3616862" cy="30796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AFB0-111E-43D0-A54C-1B29B57D3EC2}">
      <dsp:nvSpPr>
        <dsp:cNvPr id="0" name=""/>
        <dsp:cNvSpPr/>
      </dsp:nvSpPr>
      <dsp:spPr>
        <a:xfrm>
          <a:off x="5763" y="87556"/>
          <a:ext cx="3800890" cy="7488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2.1</a:t>
          </a:r>
          <a:endParaRPr lang="en-US" sz="2600" kern="1200" dirty="0"/>
        </a:p>
      </dsp:txBody>
      <dsp:txXfrm>
        <a:off x="5763" y="87556"/>
        <a:ext cx="3800890" cy="748800"/>
      </dsp:txXfrm>
    </dsp:sp>
    <dsp:sp modelId="{617583EF-EC6B-49BF-BF25-FEEA87D8FC28}">
      <dsp:nvSpPr>
        <dsp:cNvPr id="0" name=""/>
        <dsp:cNvSpPr/>
      </dsp:nvSpPr>
      <dsp:spPr>
        <a:xfrm>
          <a:off x="5919" y="836356"/>
          <a:ext cx="3800580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latin typeface="+mj-lt"/>
            </a:rPr>
            <a:t>Global Tools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Span&lt;T&gt;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HttpClient Performance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>
              <a:latin typeface="+mj-lt"/>
            </a:rPr>
            <a:t>Windows Compatibility Pack</a:t>
          </a:r>
          <a:endParaRPr lang="en-US" sz="2600" kern="1200" dirty="0">
            <a:latin typeface="+mj-lt"/>
          </a:endParaRPr>
        </a:p>
      </dsp:txBody>
      <dsp:txXfrm>
        <a:off x="5919" y="836356"/>
        <a:ext cx="3800580" cy="3079677"/>
      </dsp:txXfrm>
    </dsp:sp>
    <dsp:sp modelId="{2C404B7B-434C-40C8-87E1-9FB116816341}">
      <dsp:nvSpPr>
        <dsp:cNvPr id="0" name=""/>
        <dsp:cNvSpPr/>
      </dsp:nvSpPr>
      <dsp:spPr>
        <a:xfrm>
          <a:off x="4171712" y="87556"/>
          <a:ext cx="3435083" cy="748800"/>
        </a:xfrm>
        <a:prstGeom prst="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2.2</a:t>
          </a:r>
          <a:endParaRPr lang="en-US" sz="2600" kern="1200" dirty="0"/>
        </a:p>
      </dsp:txBody>
      <dsp:txXfrm>
        <a:off x="4171712" y="87556"/>
        <a:ext cx="3435083" cy="748800"/>
      </dsp:txXfrm>
    </dsp:sp>
    <dsp:sp modelId="{02F21620-F9EC-4D5D-9B83-E88F3FA275D6}">
      <dsp:nvSpPr>
        <dsp:cNvPr id="0" name=""/>
        <dsp:cNvSpPr/>
      </dsp:nvSpPr>
      <dsp:spPr>
        <a:xfrm>
          <a:off x="4168609" y="836356"/>
          <a:ext cx="3441288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latin typeface="+mj-lt"/>
            </a:rPr>
            <a:t>Multi-tier JIT compilation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Char char="•"/>
          </a:pPr>
          <a:r>
            <a:rPr lang="en-US" sz="2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rPr>
            <a:t>SQL Connection token auth</a:t>
          </a:r>
        </a:p>
      </dsp:txBody>
      <dsp:txXfrm>
        <a:off x="4168609" y="836356"/>
        <a:ext cx="3441288" cy="3079677"/>
      </dsp:txXfrm>
    </dsp:sp>
    <dsp:sp modelId="{97FDA5CC-ADCF-4806-809A-9BAD3B677B99}">
      <dsp:nvSpPr>
        <dsp:cNvPr id="0" name=""/>
        <dsp:cNvSpPr/>
      </dsp:nvSpPr>
      <dsp:spPr>
        <a:xfrm>
          <a:off x="7971853" y="87556"/>
          <a:ext cx="3621257" cy="748800"/>
        </a:xfrm>
        <a:prstGeom prst="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Core 3.0</a:t>
          </a:r>
          <a:endParaRPr lang="en-US" sz="2600" kern="1200" dirty="0"/>
        </a:p>
      </dsp:txBody>
      <dsp:txXfrm>
        <a:off x="7971853" y="87556"/>
        <a:ext cx="3621257" cy="748800"/>
      </dsp:txXfrm>
    </dsp:sp>
    <dsp:sp modelId="{7CCD33CE-3D54-43AE-8E8E-E0054AEE281B}">
      <dsp:nvSpPr>
        <dsp:cNvPr id="0" name=""/>
        <dsp:cNvSpPr/>
      </dsp:nvSpPr>
      <dsp:spPr>
        <a:xfrm>
          <a:off x="7974050" y="836356"/>
          <a:ext cx="3616862" cy="3079677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WinForms (+High DPI)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WPF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Access to Win10 API’s</a:t>
          </a:r>
          <a:endParaRPr lang="en-US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50000"/>
            <a:buFont typeface="Arial" panose="020B0604020202020204" pitchFamily="34" charset="0"/>
            <a:buChar char="•"/>
          </a:pPr>
          <a:r>
            <a:rPr lang="en-US" sz="2600" kern="1200">
              <a:latin typeface="+mj-lt"/>
            </a:rPr>
            <a:t>App Bundler</a:t>
          </a:r>
          <a:endParaRPr lang="en-US" sz="2600" kern="1200" dirty="0">
            <a:latin typeface="+mj-lt"/>
          </a:endParaRPr>
        </a:p>
      </dsp:txBody>
      <dsp:txXfrm>
        <a:off x="7974050" y="836356"/>
        <a:ext cx="3616862" cy="3079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2AA2D-F3FD-4622-BBC6-712AF01C4DDE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90907-BE26-48C9-88BE-8D126E13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3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6F76-ACB1-4445-9E15-B1A9C661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96F9B-AA29-46F9-B800-ED0F75024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BC4F-3B3A-4914-8F14-E655F977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194F-6DDB-41FF-A569-FF1DEDE3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72646-178D-43D4-9F99-76406F6A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9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30CD-A2DB-4022-9B63-A2A20F6E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A2BC9-668A-4364-8099-DD7F6A5A5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9C8DB-0C07-439F-AE76-A189255F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1003B-35DE-4804-B383-027DEFBC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3CC7-B76F-48D8-B15A-1A4D55B0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CF42B-AE9C-45FB-B914-5085F077D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134AA-85E9-4DC3-A276-77CD7A5B2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3046-F452-42AC-93E1-CD17AE1B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B4B6-F3F1-49C4-AD96-D9FF7101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D2DC-BAE9-4CD0-A96E-DF94D833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CC17-6E88-416E-9EED-38E8C24D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1D70-94CE-43FA-B3D2-52320E83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74D6-4C86-4322-9DA0-D39904BC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DDE9A-6AA0-4736-AD6F-D2DAEEB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7C8B-64B4-4637-A67C-81080C54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294A-CB8B-4E46-BF35-C0755B5D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BDDAC-FAE3-4A09-9ACB-F4829B86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AE7D-6669-4A9E-BE68-60B33CB1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AF1F-7C79-45A0-BD20-28EC90EE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1726B-C473-4315-8DB1-BD2980AE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FD64-65E7-4862-92EB-9FBE57D7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C2A7-36E1-4BCA-A444-29211F7DE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7DE0E-C0E9-4205-B257-E58CE8887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B9AE2-372B-464A-B74C-2AF3568E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EDF4-AC4B-4901-AF69-73E95BD2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BAEBB-BA0B-468A-9A8C-FABBDED9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F775-A5CB-41AB-9565-1128D66A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6CCC-AB6A-4734-B721-AB8BF1E65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D4B93-2968-45D6-8150-810A5A164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EAC14-AEE5-4D37-A7B9-8AD855DA2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B489E-CD71-43C3-9672-5D7BE9A83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D34C1-9694-4306-A7E4-EA042CD1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31984-65D9-477F-9CD4-10692B21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75654-B2D0-4761-BA6E-3E9BC640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0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7704-6E73-4F56-84B7-7B2E0B52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94819-CB22-4AD9-8AA3-0E80BBBF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3FDCE-A572-42A1-A61D-FD2A1B81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81C5B-65BA-40B3-BC36-06535FC4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17DDF-A599-4C1F-9785-35970B9A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E616F-0C0B-4EEB-9E0E-AF2352C7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A71CA-1F15-45B3-B6FF-237E820C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239B-D89A-4527-AACE-F02992CE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BDEF-BCEA-4A3A-A74B-F520F241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5BE77-DE24-4F33-B59B-B0F41469D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A9F91-D69B-414D-9AFA-3D2B9B62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5E8C2-F5FE-4AC5-A571-6ED89C92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084E9-3161-490E-AAB5-6EFC504C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C1AF-DB0D-4DC6-A2BD-84D8768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9D706-6AF7-4FE7-B295-25AAB2F2E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B175D-5AD9-4F89-8D2F-AF4146963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D4DA1-A8B2-4177-B9C4-CE762BC7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6C29-6045-4A43-9CAD-839E308A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FC81A-8484-4E62-B15E-4F40FD62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15574-6906-4889-A015-01A786CB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ECF8F-8545-4CF9-850D-2313DE7DA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91320-52D9-4F95-8EBC-7B880862E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F960-4A43-4940-80E8-DEE868BBD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7DCDD-9E7B-412B-A99E-0BFDBFB6E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mmo.landwerth.net/netstandard-version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mmo.landwerth.net/netstandard-version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mmo.landwerth.net/netstandard-version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goo.gl/W6ZYfg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hyperlink" Target="https://goo.gl/W6ZYfg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hyperlink" Target="https://goo.gl/W6ZYfg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hyperlink" Target="https://aka.ms/apianalyzer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hyperlink" Target="https://aka.ms/apianalyze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o.gl/w8xuvW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o.gl/w8xuvW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o.gl/w8xuvW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0.xml"/><Relationship Id="rId7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mmo.landwerth.net/netstandard-version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mmo.landwerth.net/netstandard-version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mmo.landwerth.net/netstandard-version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mmo.landwerth.net/netstandard-version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mmo.landwerth.net/netstandard-version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ÐÐ°ÑÑÐ¸Ð½ÐºÐ¸ Ð¿Ð¾ Ð·Ð°Ð¿ÑÐ¾ÑÑ Ð¾ÑÐµÐ½Ñ">
            <a:extLst>
              <a:ext uri="{FF2B5EF4-FFF2-40B4-BE49-F238E27FC236}">
                <a16:creationId xmlns:a16="http://schemas.microsoft.com/office/drawing/2014/main" id="{336A3733-2FC6-40D0-93F8-01CF3EAB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547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40B3E3-1321-4ABE-A6F4-5376C3A2B32E}"/>
              </a:ext>
            </a:extLst>
          </p:cNvPr>
          <p:cNvSpPr/>
          <p:nvPr/>
        </p:nvSpPr>
        <p:spPr>
          <a:xfrm>
            <a:off x="-2" y="0"/>
            <a:ext cx="7175157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E093A-5441-B245-B76F-967BE5CAF20B}"/>
              </a:ext>
            </a:extLst>
          </p:cNvPr>
          <p:cNvSpPr>
            <a:spLocks noGrp="1"/>
          </p:cNvSpPr>
          <p:nvPr/>
        </p:nvSpPr>
        <p:spPr>
          <a:xfrm>
            <a:off x="6818298" y="0"/>
            <a:ext cx="707136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22FC21-F152-42F2-BFDB-FE800ADB5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87" y="5857054"/>
            <a:ext cx="3825913" cy="8082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17D0D07-E864-418B-9C99-842B9FF9D02C}"/>
              </a:ext>
            </a:extLst>
          </p:cNvPr>
          <p:cNvSpPr txBox="1">
            <a:spLocks/>
          </p:cNvSpPr>
          <p:nvPr/>
        </p:nvSpPr>
        <p:spPr>
          <a:xfrm>
            <a:off x="743953" y="4725731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Сидристый Станислав</a:t>
            </a:r>
            <a:endParaRPr lang="en-US" dirty="0">
              <a:solidFill>
                <a:srgbClr val="4645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0694C37-4112-440B-80E9-7768F3FDB4FC}"/>
              </a:ext>
            </a:extLst>
          </p:cNvPr>
          <p:cNvSpPr txBox="1">
            <a:spLocks/>
          </p:cNvSpPr>
          <p:nvPr/>
        </p:nvSpPr>
        <p:spPr>
          <a:xfrm>
            <a:off x="708621" y="220126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Введение</a:t>
            </a:r>
            <a:br>
              <a:rPr lang="ru-RU" sz="48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ru-RU" sz="22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От революции к эволюции: развитие </a:t>
            </a:r>
            <a:r>
              <a:rPr lang="en-US" sz="22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.NET</a:t>
            </a:r>
            <a:endParaRPr lang="en-US" b="1" dirty="0">
              <a:solidFill>
                <a:srgbClr val="4645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73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D404DC-54B8-48E7-A8FF-05A660893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1690688"/>
            <a:ext cx="10869542" cy="39248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B9F8CD-FD6B-4E29-8BA2-E8C604D76766}"/>
              </a:ext>
            </a:extLst>
          </p:cNvPr>
          <p:cNvSpPr/>
          <p:nvPr/>
        </p:nvSpPr>
        <p:spPr>
          <a:xfrm>
            <a:off x="3581818" y="6020485"/>
            <a:ext cx="508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http://immo.landwerth.net/netstandard-versions/#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5407D-0709-4ADB-A9E9-EA50831B712B}"/>
              </a:ext>
            </a:extLst>
          </p:cNvPr>
          <p:cNvSpPr txBox="1"/>
          <p:nvPr/>
        </p:nvSpPr>
        <p:spPr>
          <a:xfrm>
            <a:off x="689233" y="362465"/>
            <a:ext cx="4598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Standard 1.5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DE47174-5C25-4960-BCBB-B2D64DE7C8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9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D71171-7F55-4634-8EBC-D139DB8C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1690688"/>
            <a:ext cx="10869542" cy="39248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70B13D-BCD9-4974-AEA9-5E57240EC85F}"/>
              </a:ext>
            </a:extLst>
          </p:cNvPr>
          <p:cNvSpPr/>
          <p:nvPr/>
        </p:nvSpPr>
        <p:spPr>
          <a:xfrm>
            <a:off x="3581818" y="6020485"/>
            <a:ext cx="508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http://immo.landwerth.net/netstandard-versions/#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C6992-8B6B-4D23-921C-C6EABB6B4771}"/>
              </a:ext>
            </a:extLst>
          </p:cNvPr>
          <p:cNvSpPr txBox="1"/>
          <p:nvPr/>
        </p:nvSpPr>
        <p:spPr>
          <a:xfrm>
            <a:off x="689233" y="362465"/>
            <a:ext cx="4598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Standard 1.6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132CEB1-4AAF-4DFA-8D3C-20227B5EBD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1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0A233-3AB3-4C17-B70C-068484FCE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1690688"/>
            <a:ext cx="10869542" cy="39248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B80DC6-21AE-4655-B522-D12504B1DFB2}"/>
              </a:ext>
            </a:extLst>
          </p:cNvPr>
          <p:cNvSpPr/>
          <p:nvPr/>
        </p:nvSpPr>
        <p:spPr>
          <a:xfrm>
            <a:off x="3581818" y="6020485"/>
            <a:ext cx="508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http://immo.landwerth.net/netstandard-versions/#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82F21-C335-45E0-9D6C-49D264A7336F}"/>
              </a:ext>
            </a:extLst>
          </p:cNvPr>
          <p:cNvSpPr txBox="1"/>
          <p:nvPr/>
        </p:nvSpPr>
        <p:spPr>
          <a:xfrm>
            <a:off x="689233" y="362465"/>
            <a:ext cx="4598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Standard 2.0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AB0E396-224F-4E58-80DF-B04759EDDA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8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46B336-0461-4B19-8FB8-8B0CBEEFFBD0}"/>
              </a:ext>
            </a:extLst>
          </p:cNvPr>
          <p:cNvGraphicFramePr/>
          <p:nvPr>
            <p:extLst/>
          </p:nvPr>
        </p:nvGraphicFramePr>
        <p:xfrm>
          <a:off x="296562" y="1593632"/>
          <a:ext cx="11598875" cy="4003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794655-29A6-48D9-8765-2EEE28F1FC9B}"/>
              </a:ext>
            </a:extLst>
          </p:cNvPr>
          <p:cNvSpPr txBox="1"/>
          <p:nvPr/>
        </p:nvSpPr>
        <p:spPr>
          <a:xfrm>
            <a:off x="689233" y="362465"/>
            <a:ext cx="6518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Core Major Features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C97E90-FDAB-46C5-A577-44577A20AD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B9D970-A90B-472B-870A-0D43FF8F6CC6}"/>
              </a:ext>
            </a:extLst>
          </p:cNvPr>
          <p:cNvSpPr/>
          <p:nvPr/>
        </p:nvSpPr>
        <p:spPr>
          <a:xfrm>
            <a:off x="0" y="1293341"/>
            <a:ext cx="12192000" cy="121216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B3B2-BD82-4853-92D2-7B104BD1898D}"/>
              </a:ext>
            </a:extLst>
          </p:cNvPr>
          <p:cNvSpPr/>
          <p:nvPr/>
        </p:nvSpPr>
        <p:spPr>
          <a:xfrm>
            <a:off x="-1" y="2985360"/>
            <a:ext cx="12192000" cy="261186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77E29-2992-45B6-B0E1-A1FA9661B189}"/>
              </a:ext>
            </a:extLst>
          </p:cNvPr>
          <p:cNvSpPr/>
          <p:nvPr/>
        </p:nvSpPr>
        <p:spPr>
          <a:xfrm>
            <a:off x="3978875" y="2505506"/>
            <a:ext cx="8213125" cy="47985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9D4DE-6034-479E-BC82-552065A528CD}"/>
              </a:ext>
            </a:extLst>
          </p:cNvPr>
          <p:cNvSpPr/>
          <p:nvPr/>
        </p:nvSpPr>
        <p:spPr>
          <a:xfrm>
            <a:off x="-2" y="2505506"/>
            <a:ext cx="477795" cy="47985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F078BC-36F8-4FD1-B161-E488F1481C41}"/>
              </a:ext>
            </a:extLst>
          </p:cNvPr>
          <p:cNvSpPr/>
          <p:nvPr/>
        </p:nvSpPr>
        <p:spPr>
          <a:xfrm>
            <a:off x="477794" y="2505506"/>
            <a:ext cx="3501081" cy="4798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6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B35A9-4FED-45B4-BE1D-780DF85553AE}"/>
              </a:ext>
            </a:extLst>
          </p:cNvPr>
          <p:cNvSpPr txBox="1"/>
          <p:nvPr/>
        </p:nvSpPr>
        <p:spPr>
          <a:xfrm>
            <a:off x="689233" y="362465"/>
            <a:ext cx="4455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Global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71477-EFCB-4AD2-AF67-439FE7BD6D54}"/>
              </a:ext>
            </a:extLst>
          </p:cNvPr>
          <p:cNvSpPr txBox="1"/>
          <p:nvPr/>
        </p:nvSpPr>
        <p:spPr>
          <a:xfrm>
            <a:off x="760396" y="1520792"/>
            <a:ext cx="10202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j-lt"/>
              </a:rPr>
              <a:t>Это консольные утилиты, которые:</a:t>
            </a:r>
          </a:p>
          <a:p>
            <a:endParaRPr lang="ru-RU" sz="2000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ru-RU" sz="2000" dirty="0">
                <a:latin typeface="+mj-lt"/>
              </a:rPr>
              <a:t>Кроссплатформенные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+mj-lt"/>
              </a:rPr>
              <a:t>Устанавливаются из некоторого репозитория через </a:t>
            </a:r>
            <a:r>
              <a:rPr lang="en-US" sz="2000" dirty="0" err="1">
                <a:latin typeface="+mj-lt"/>
              </a:rPr>
              <a:t>nuget</a:t>
            </a:r>
            <a:r>
              <a:rPr lang="en-US" sz="2000" dirty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пакет</a:t>
            </a:r>
            <a:endParaRPr lang="en-US" dirty="0">
              <a:latin typeface="+mj-lt"/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B9A8D1-6A3A-4E41-9E1D-0C9531CC89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3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B35A9-4FED-45B4-BE1D-780DF85553AE}"/>
              </a:ext>
            </a:extLst>
          </p:cNvPr>
          <p:cNvSpPr txBox="1"/>
          <p:nvPr/>
        </p:nvSpPr>
        <p:spPr>
          <a:xfrm>
            <a:off x="689233" y="362465"/>
            <a:ext cx="445557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Global Tools</a:t>
            </a:r>
            <a:endParaRPr lang="ru-RU" sz="4800" dirty="0">
              <a:latin typeface="+mj-lt"/>
            </a:endParaRPr>
          </a:p>
          <a:p>
            <a:r>
              <a:rPr lang="ru-RU" sz="2000" dirty="0">
                <a:latin typeface="+mj-lt"/>
              </a:rPr>
              <a:t>Кроссплатформенные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87A4D3-8954-44D2-8C53-C7E61C40CFF1}"/>
              </a:ext>
            </a:extLst>
          </p:cNvPr>
          <p:cNvSpPr/>
          <p:nvPr/>
        </p:nvSpPr>
        <p:spPr>
          <a:xfrm>
            <a:off x="4652210" y="1963554"/>
            <a:ext cx="2887579" cy="1193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Библиотека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AB90CF-58C2-483D-A524-3B97EBB49651}"/>
              </a:ext>
            </a:extLst>
          </p:cNvPr>
          <p:cNvSpPr/>
          <p:nvPr/>
        </p:nvSpPr>
        <p:spPr>
          <a:xfrm>
            <a:off x="1654531" y="3700916"/>
            <a:ext cx="2140594" cy="1055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Разработка на</a:t>
            </a:r>
          </a:p>
          <a:p>
            <a:pPr algn="ctr"/>
            <a:r>
              <a:rPr lang="en-US" sz="1600" dirty="0"/>
              <a:t>MAC 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5ACCE9-A61A-4448-812F-33C84CF31075}"/>
              </a:ext>
            </a:extLst>
          </p:cNvPr>
          <p:cNvSpPr/>
          <p:nvPr/>
        </p:nvSpPr>
        <p:spPr>
          <a:xfrm>
            <a:off x="5030406" y="3700916"/>
            <a:ext cx="2140594" cy="1055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Разработка на</a:t>
            </a:r>
          </a:p>
          <a:p>
            <a:pPr algn="ctr"/>
            <a:r>
              <a:rPr lang="en-US" sz="1600" dirty="0"/>
              <a:t>Linux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EBF022-C036-4EFA-B7F9-B4F963B6832C}"/>
              </a:ext>
            </a:extLst>
          </p:cNvPr>
          <p:cNvSpPr/>
          <p:nvPr/>
        </p:nvSpPr>
        <p:spPr>
          <a:xfrm>
            <a:off x="8406281" y="3700915"/>
            <a:ext cx="2140594" cy="1055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Разработка на</a:t>
            </a:r>
          </a:p>
          <a:p>
            <a:pPr algn="ctr"/>
            <a:r>
              <a:rPr lang="en-US" sz="1600" dirty="0"/>
              <a:t>Windows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087300B-0B89-466A-9D74-381A707A52DE}"/>
              </a:ext>
            </a:extLst>
          </p:cNvPr>
          <p:cNvCxnSpPr>
            <a:stCxn id="2" idx="1"/>
            <a:endCxn id="6" idx="0"/>
          </p:cNvCxnSpPr>
          <p:nvPr/>
        </p:nvCxnSpPr>
        <p:spPr>
          <a:xfrm rot="10800000" flipV="1">
            <a:off x="2724828" y="2560320"/>
            <a:ext cx="1927382" cy="11405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DD72D55-2ED4-4045-B9C0-11824B16A0C8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5826436" y="3426649"/>
            <a:ext cx="543830" cy="47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B066057-C0E4-4E68-9F6F-E5FFBA899403}"/>
              </a:ext>
            </a:extLst>
          </p:cNvPr>
          <p:cNvCxnSpPr>
            <a:cxnSpLocks/>
            <a:stCxn id="2" idx="3"/>
            <a:endCxn id="8" idx="0"/>
          </p:cNvCxnSpPr>
          <p:nvPr/>
        </p:nvCxnSpPr>
        <p:spPr>
          <a:xfrm>
            <a:off x="7539789" y="2560320"/>
            <a:ext cx="1936789" cy="11405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760C5-EF96-498A-BA58-AB8B7DDA24BE}"/>
              </a:ext>
            </a:extLst>
          </p:cNvPr>
          <p:cNvSpPr/>
          <p:nvPr/>
        </p:nvSpPr>
        <p:spPr>
          <a:xfrm>
            <a:off x="1654531" y="5306730"/>
            <a:ext cx="8892344" cy="1055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Консольная утилита для неё</a:t>
            </a:r>
            <a:endParaRPr lang="en-US" sz="16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7FD4D10-C11A-492D-A8A8-F2F11942F6AE}"/>
              </a:ext>
            </a:extLst>
          </p:cNvPr>
          <p:cNvCxnSpPr>
            <a:endCxn id="6" idx="2"/>
          </p:cNvCxnSpPr>
          <p:nvPr/>
        </p:nvCxnSpPr>
        <p:spPr>
          <a:xfrm flipV="1">
            <a:off x="2724828" y="4756765"/>
            <a:ext cx="0" cy="54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BBD89AD-E43B-4D5B-80D3-64CDB806A900}"/>
              </a:ext>
            </a:extLst>
          </p:cNvPr>
          <p:cNvCxnSpPr/>
          <p:nvPr/>
        </p:nvCxnSpPr>
        <p:spPr>
          <a:xfrm flipV="1">
            <a:off x="6114524" y="4756764"/>
            <a:ext cx="0" cy="54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FB0D2D-BB0C-41C5-92B3-DF810FB578E6}"/>
              </a:ext>
            </a:extLst>
          </p:cNvPr>
          <p:cNvCxnSpPr/>
          <p:nvPr/>
        </p:nvCxnSpPr>
        <p:spPr>
          <a:xfrm flipV="1">
            <a:off x="9476578" y="4756764"/>
            <a:ext cx="0" cy="54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67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B35A9-4FED-45B4-BE1D-780DF85553AE}"/>
              </a:ext>
            </a:extLst>
          </p:cNvPr>
          <p:cNvSpPr txBox="1"/>
          <p:nvPr/>
        </p:nvSpPr>
        <p:spPr>
          <a:xfrm>
            <a:off x="689233" y="362465"/>
            <a:ext cx="709591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Global Tools</a:t>
            </a:r>
            <a:endParaRPr lang="ru-RU" sz="4800" dirty="0">
              <a:latin typeface="+mj-lt"/>
            </a:endParaRPr>
          </a:p>
          <a:p>
            <a:r>
              <a:rPr lang="ru-RU" sz="2000" dirty="0">
                <a:latin typeface="+mj-lt"/>
              </a:rPr>
              <a:t>Устанавливаются из некоторого репозитория через </a:t>
            </a:r>
            <a:r>
              <a:rPr lang="en-US" sz="2000" b="1" dirty="0" err="1">
                <a:latin typeface="+mj-lt"/>
              </a:rPr>
              <a:t>nuget</a:t>
            </a:r>
            <a:r>
              <a:rPr lang="en-US" sz="2000" dirty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пакет</a:t>
            </a:r>
            <a:endParaRPr lang="en-US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186BB-1B17-421B-A26A-0367D5A6B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79" y="3077189"/>
            <a:ext cx="7430242" cy="703622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B04A14A-D4FE-48EF-9AD4-8A5B328C4E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8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B35A9-4FED-45B4-BE1D-780DF85553AE}"/>
              </a:ext>
            </a:extLst>
          </p:cNvPr>
          <p:cNvSpPr txBox="1"/>
          <p:nvPr/>
        </p:nvSpPr>
        <p:spPr>
          <a:xfrm>
            <a:off x="689233" y="362465"/>
            <a:ext cx="4455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Global Tools</a:t>
            </a:r>
            <a:endParaRPr lang="ru-RU" sz="4800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226985-8282-4C2C-B6A4-C6E7BB73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33" y="1330579"/>
            <a:ext cx="7906853" cy="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919051-44D2-4C14-85B5-923A34B0E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33" y="2372697"/>
            <a:ext cx="8002117" cy="1295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E0B91-6152-443F-82B7-0C1EC53F1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33" y="3805395"/>
            <a:ext cx="7783011" cy="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38AF58-A597-42D1-8E2A-E42E32BA1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33" y="4837987"/>
            <a:ext cx="7935432" cy="1533739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9C170B1-BA04-4275-BAEB-E22FEA9C66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8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46B336-0461-4B19-8FB8-8B0CBEEFFBD0}"/>
              </a:ext>
            </a:extLst>
          </p:cNvPr>
          <p:cNvGraphicFramePr/>
          <p:nvPr>
            <p:extLst/>
          </p:nvPr>
        </p:nvGraphicFramePr>
        <p:xfrm>
          <a:off x="296562" y="1593632"/>
          <a:ext cx="11598875" cy="4003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794655-29A6-48D9-8765-2EEE28F1FC9B}"/>
              </a:ext>
            </a:extLst>
          </p:cNvPr>
          <p:cNvSpPr txBox="1"/>
          <p:nvPr/>
        </p:nvSpPr>
        <p:spPr>
          <a:xfrm>
            <a:off x="689233" y="362465"/>
            <a:ext cx="6518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Core Major Features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C97E90-FDAB-46C5-A577-44577A20AD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B9D970-A90B-472B-870A-0D43FF8F6CC6}"/>
              </a:ext>
            </a:extLst>
          </p:cNvPr>
          <p:cNvSpPr/>
          <p:nvPr/>
        </p:nvSpPr>
        <p:spPr>
          <a:xfrm>
            <a:off x="0" y="1293341"/>
            <a:ext cx="12192000" cy="165580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B3B2-BD82-4853-92D2-7B104BD1898D}"/>
              </a:ext>
            </a:extLst>
          </p:cNvPr>
          <p:cNvSpPr/>
          <p:nvPr/>
        </p:nvSpPr>
        <p:spPr>
          <a:xfrm>
            <a:off x="-1" y="3429000"/>
            <a:ext cx="12192000" cy="216822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77E29-2992-45B6-B0E1-A1FA9661B189}"/>
              </a:ext>
            </a:extLst>
          </p:cNvPr>
          <p:cNvSpPr/>
          <p:nvPr/>
        </p:nvSpPr>
        <p:spPr>
          <a:xfrm>
            <a:off x="3978875" y="2949146"/>
            <a:ext cx="8213125" cy="47985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9D4DE-6034-479E-BC82-552065A528CD}"/>
              </a:ext>
            </a:extLst>
          </p:cNvPr>
          <p:cNvSpPr/>
          <p:nvPr/>
        </p:nvSpPr>
        <p:spPr>
          <a:xfrm>
            <a:off x="-2" y="2949146"/>
            <a:ext cx="477795" cy="47985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F078BC-36F8-4FD1-B161-E488F1481C41}"/>
              </a:ext>
            </a:extLst>
          </p:cNvPr>
          <p:cNvSpPr/>
          <p:nvPr/>
        </p:nvSpPr>
        <p:spPr>
          <a:xfrm>
            <a:off x="477794" y="2949146"/>
            <a:ext cx="3501081" cy="4798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19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21311E-A170-4361-B752-47ABC8C751B5}"/>
              </a:ext>
            </a:extLst>
          </p:cNvPr>
          <p:cNvSpPr/>
          <p:nvPr/>
        </p:nvSpPr>
        <p:spPr>
          <a:xfrm>
            <a:off x="5276948" y="2905976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T[]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1F089-8E24-4F90-B7C3-28F697B649C8}"/>
              </a:ext>
            </a:extLst>
          </p:cNvPr>
          <p:cNvSpPr/>
          <p:nvPr/>
        </p:nvSpPr>
        <p:spPr>
          <a:xfrm>
            <a:off x="4174999" y="4231652"/>
            <a:ext cx="1398494" cy="5563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T[], 0..Length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A89D53-0AB2-442B-B9BF-879F146F5143}"/>
              </a:ext>
            </a:extLst>
          </p:cNvPr>
          <p:cNvSpPr/>
          <p:nvPr/>
        </p:nvSpPr>
        <p:spPr>
          <a:xfrm>
            <a:off x="6333236" y="4217121"/>
            <a:ext cx="1471549" cy="5853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T[], x .. Length`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9EF2A14-0367-4D21-8405-567C948E2E6C}"/>
              </a:ext>
            </a:extLst>
          </p:cNvPr>
          <p:cNvSpPr/>
          <p:nvPr/>
        </p:nvSpPr>
        <p:spPr>
          <a:xfrm rot="6994251">
            <a:off x="5094854" y="3724584"/>
            <a:ext cx="510492" cy="244236"/>
          </a:xfrm>
          <a:prstGeom prst="rightArrow">
            <a:avLst>
              <a:gd name="adj1" fmla="val 50000"/>
              <a:gd name="adj2" fmla="val 57767"/>
            </a:avLst>
          </a:prstGeom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B6DCFB2-EDFA-46ED-9544-F527091F23BB}"/>
              </a:ext>
            </a:extLst>
          </p:cNvPr>
          <p:cNvSpPr/>
          <p:nvPr/>
        </p:nvSpPr>
        <p:spPr>
          <a:xfrm rot="3625652">
            <a:off x="6240141" y="3723936"/>
            <a:ext cx="510492" cy="244236"/>
          </a:xfrm>
          <a:prstGeom prst="rightArrow">
            <a:avLst>
              <a:gd name="adj1" fmla="val 50000"/>
              <a:gd name="adj2" fmla="val 57767"/>
            </a:avLst>
          </a:prstGeom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BC0011-3618-4F48-84F5-4B82AB29320A}"/>
              </a:ext>
            </a:extLst>
          </p:cNvPr>
          <p:cNvSpPr/>
          <p:nvPr/>
        </p:nvSpPr>
        <p:spPr>
          <a:xfrm>
            <a:off x="5216049" y="5518048"/>
            <a:ext cx="1406292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ArraySegment</a:t>
            </a:r>
            <a:r>
              <a:rPr lang="en-US" sz="1300" dirty="0"/>
              <a:t>&lt;T&gt;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06F5408-19F0-468E-9C73-263F28ED4FE1}"/>
              </a:ext>
            </a:extLst>
          </p:cNvPr>
          <p:cNvSpPr/>
          <p:nvPr/>
        </p:nvSpPr>
        <p:spPr>
          <a:xfrm rot="6994251">
            <a:off x="6231354" y="5019194"/>
            <a:ext cx="51049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4E75658-513D-4037-B5DD-572C1259725D}"/>
              </a:ext>
            </a:extLst>
          </p:cNvPr>
          <p:cNvSpPr/>
          <p:nvPr/>
        </p:nvSpPr>
        <p:spPr>
          <a:xfrm rot="3625652">
            <a:off x="5103641" y="5019840"/>
            <a:ext cx="51049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753065-86D7-4C57-B0D5-1C818D79B805}"/>
              </a:ext>
            </a:extLst>
          </p:cNvPr>
          <p:cNvSpPr/>
          <p:nvPr/>
        </p:nvSpPr>
        <p:spPr>
          <a:xfrm>
            <a:off x="5276948" y="1505914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</a:t>
            </a:r>
            <a:r>
              <a:rPr lang="ru-RU" sz="1400" dirty="0"/>
              <a:t> *</a:t>
            </a:r>
            <a:endParaRPr lang="en-US" sz="1400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B43B8A9-EB99-4AF7-A32F-D17723420A90}"/>
              </a:ext>
            </a:extLst>
          </p:cNvPr>
          <p:cNvSpPr/>
          <p:nvPr/>
        </p:nvSpPr>
        <p:spPr>
          <a:xfrm rot="5400000">
            <a:off x="5663949" y="2339310"/>
            <a:ext cx="51049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C1CC0F-2821-4EF2-8D15-022F95580758}"/>
              </a:ext>
            </a:extLst>
          </p:cNvPr>
          <p:cNvSpPr/>
          <p:nvPr/>
        </p:nvSpPr>
        <p:spPr>
          <a:xfrm>
            <a:off x="2728708" y="2905975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string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38AE3D45-B539-4373-B3BA-CE800963E7B5}"/>
              </a:ext>
            </a:extLst>
          </p:cNvPr>
          <p:cNvSpPr/>
          <p:nvPr/>
        </p:nvSpPr>
        <p:spPr>
          <a:xfrm>
            <a:off x="4287293" y="3053883"/>
            <a:ext cx="699247" cy="251011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15F0208-87D9-4A62-8720-25B8FFD360AF}"/>
              </a:ext>
            </a:extLst>
          </p:cNvPr>
          <p:cNvSpPr/>
          <p:nvPr/>
        </p:nvSpPr>
        <p:spPr>
          <a:xfrm>
            <a:off x="8796973" y="1745329"/>
            <a:ext cx="693743" cy="338797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5009E53-C218-4548-A6DB-BE442132273A}"/>
              </a:ext>
            </a:extLst>
          </p:cNvPr>
          <p:cNvSpPr/>
          <p:nvPr/>
        </p:nvSpPr>
        <p:spPr>
          <a:xfrm>
            <a:off x="8796973" y="2255497"/>
            <a:ext cx="693743" cy="338797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3342D-6F38-4CBE-9EE8-27F5D8D64B80}"/>
              </a:ext>
            </a:extLst>
          </p:cNvPr>
          <p:cNvSpPr txBox="1"/>
          <p:nvPr/>
        </p:nvSpPr>
        <p:spPr>
          <a:xfrm>
            <a:off x="9663953" y="1591561"/>
            <a:ext cx="2357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Создание экземпляра ссылочного типа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4A7125-5F34-4BBB-9DFA-ECA7FF5781D4}"/>
              </a:ext>
            </a:extLst>
          </p:cNvPr>
          <p:cNvSpPr txBox="1"/>
          <p:nvPr/>
        </p:nvSpPr>
        <p:spPr>
          <a:xfrm>
            <a:off x="9663952" y="2101729"/>
            <a:ext cx="2357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Создание экземпляра значимого типа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4AAE9B-712E-4B99-B69C-D3E2A7CC28D5}"/>
              </a:ext>
            </a:extLst>
          </p:cNvPr>
          <p:cNvSpPr txBox="1"/>
          <p:nvPr/>
        </p:nvSpPr>
        <p:spPr>
          <a:xfrm>
            <a:off x="9663951" y="2739991"/>
            <a:ext cx="2357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Действие</a:t>
            </a:r>
            <a:endParaRPr lang="en-US" sz="1600" dirty="0"/>
          </a:p>
        </p:txBody>
      </p:sp>
      <p:sp>
        <p:nvSpPr>
          <p:cNvPr id="31" name="Callout: Line with Accent Bar 30">
            <a:extLst>
              <a:ext uri="{FF2B5EF4-FFF2-40B4-BE49-F238E27FC236}">
                <a16:creationId xmlns:a16="http://schemas.microsoft.com/office/drawing/2014/main" id="{E97F3353-91F1-494C-BF99-BE33A16E8B6D}"/>
              </a:ext>
            </a:extLst>
          </p:cNvPr>
          <p:cNvSpPr/>
          <p:nvPr/>
        </p:nvSpPr>
        <p:spPr>
          <a:xfrm>
            <a:off x="1474627" y="5335458"/>
            <a:ext cx="2270235" cy="646387"/>
          </a:xfrm>
          <a:prstGeom prst="accentCallout1">
            <a:avLst>
              <a:gd name="adj1" fmla="val 56555"/>
              <a:gd name="adj2" fmla="val 101389"/>
              <a:gd name="adj3" fmla="val 67163"/>
              <a:gd name="adj4" fmla="val 16249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Крайне медленный</a:t>
            </a:r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C82EEBB-AD23-4844-B318-7FE5B02FF49D}"/>
              </a:ext>
            </a:extLst>
          </p:cNvPr>
          <p:cNvSpPr/>
          <p:nvPr/>
        </p:nvSpPr>
        <p:spPr>
          <a:xfrm>
            <a:off x="8796972" y="2755259"/>
            <a:ext cx="693743" cy="338797"/>
          </a:xfrm>
          <a:prstGeom prst="rightArrow">
            <a:avLst>
              <a:gd name="adj1" fmla="val 50000"/>
              <a:gd name="adj2" fmla="val 57767"/>
            </a:avLst>
          </a:prstGeom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96FF654-5BBA-489F-8594-B25531F4B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481" y="5254882"/>
            <a:ext cx="1254485" cy="860828"/>
          </a:xfrm>
          <a:prstGeom prst="rect">
            <a:avLst/>
          </a:prstGeom>
        </p:spPr>
      </p:pic>
      <p:pic>
        <p:nvPicPr>
          <p:cNvPr id="34" name="Picture 2" descr="ð">
            <a:extLst>
              <a:ext uri="{FF2B5EF4-FFF2-40B4-BE49-F238E27FC236}">
                <a16:creationId xmlns:a16="http://schemas.microsoft.com/office/drawing/2014/main" id="{28A0EFEE-6152-4D09-8337-4D32E677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374" y="2706890"/>
            <a:ext cx="371655" cy="37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ð">
            <a:extLst>
              <a:ext uri="{FF2B5EF4-FFF2-40B4-BE49-F238E27FC236}">
                <a16:creationId xmlns:a16="http://schemas.microsoft.com/office/drawing/2014/main" id="{2361DBD7-C97F-4068-9F05-80E2ED579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614" y="1316613"/>
            <a:ext cx="371655" cy="37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ð">
            <a:extLst>
              <a:ext uri="{FF2B5EF4-FFF2-40B4-BE49-F238E27FC236}">
                <a16:creationId xmlns:a16="http://schemas.microsoft.com/office/drawing/2014/main" id="{9AB48C41-4E24-4CA4-93E2-6F9387D60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007" y="2739991"/>
            <a:ext cx="371655" cy="37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BCDD956-76D7-4D36-BA34-A42B2881DF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D660723-B76E-45BC-B4EC-4D76929E9E34}"/>
              </a:ext>
            </a:extLst>
          </p:cNvPr>
          <p:cNvSpPr txBox="1"/>
          <p:nvPr/>
        </p:nvSpPr>
        <p:spPr>
          <a:xfrm>
            <a:off x="689233" y="362465"/>
            <a:ext cx="6905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Span&lt;T&gt;, Memory&lt;T&gt;</a:t>
            </a:r>
          </a:p>
        </p:txBody>
      </p:sp>
    </p:spTree>
    <p:extLst>
      <p:ext uri="{BB962C8B-B14F-4D97-AF65-F5344CB8AC3E}">
        <p14:creationId xmlns:p14="http://schemas.microsoft.com/office/powerpoint/2010/main" val="15267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F5A85A-88F2-4834-B85F-F25144BD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1505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D7D54E3-C65E-43FF-B27E-E642327FDD24}"/>
              </a:ext>
            </a:extLst>
          </p:cNvPr>
          <p:cNvGrpSpPr/>
          <p:nvPr/>
        </p:nvGrpSpPr>
        <p:grpSpPr>
          <a:xfrm>
            <a:off x="6522943" y="1633254"/>
            <a:ext cx="5324476" cy="3649945"/>
            <a:chOff x="6497543" y="2456151"/>
            <a:chExt cx="5324476" cy="3649945"/>
          </a:xfrm>
        </p:grpSpPr>
        <p:sp>
          <p:nvSpPr>
            <p:cNvPr id="3" name="Content Placeholder 6">
              <a:extLst>
                <a:ext uri="{FF2B5EF4-FFF2-40B4-BE49-F238E27FC236}">
                  <a16:creationId xmlns:a16="http://schemas.microsoft.com/office/drawing/2014/main" id="{4EC4DEB1-4CE0-4242-B793-A44AAE02186D}"/>
                </a:ext>
              </a:extLst>
            </p:cNvPr>
            <p:cNvSpPr txBox="1">
              <a:spLocks/>
            </p:cNvSpPr>
            <p:nvPr/>
          </p:nvSpPr>
          <p:spPr>
            <a:xfrm>
              <a:off x="6497543" y="2456151"/>
              <a:ext cx="5324476" cy="364994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28594" indent="-228594" algn="l" defTabSz="1219170" rtl="0" eaLnBrk="1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838179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47764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09745" indent="-38099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indent="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Стеки: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WEB/WPF/WinForms/…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C/C++, C++/CLI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когда необходимо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solidFill>
                    <a:srgbClr val="222222"/>
                  </a:solidFill>
                  <a:latin typeface="Calibri Light"/>
                </a:rPr>
                <a:t>EPAM Systems</a:t>
              </a:r>
              <a:endParaRPr kumimoji="0" lang="ru-RU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Книга: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    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https://github.com/sidristij/dotnetbook </a:t>
              </a: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endParaRPr lang="ru-RU" sz="1800" dirty="0">
                <a:latin typeface="Calibri Light"/>
              </a:endParaRP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lang="ru-RU" sz="1800" b="1" dirty="0">
                  <a:latin typeface="Calibri Light"/>
                </a:rPr>
                <a:t>Связь:</a:t>
              </a:r>
              <a:endParaRPr lang="en-US" sz="1800" b="1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@</a:t>
              </a:r>
              <a:r>
                <a:rPr lang="en-US" sz="1800" dirty="0" err="1">
                  <a:latin typeface="Calibri Light"/>
                </a:rPr>
                <a:t>sidristij</a:t>
              </a:r>
              <a:endParaRPr lang="en-US" sz="1800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skype: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stanislav.sidristy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sunex.development@gmail.com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</a:endParaRPr>
            </a:p>
          </p:txBody>
        </p:sp>
        <p:pic>
          <p:nvPicPr>
            <p:cNvPr id="4" name="Picture 10" descr="github icon">
              <a:extLst>
                <a:ext uri="{FF2B5EF4-FFF2-40B4-BE49-F238E27FC236}">
                  <a16:creationId xmlns:a16="http://schemas.microsoft.com/office/drawing/2014/main" id="{59BF3211-C074-43BC-8435-51F065B80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184" y="395579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Placeholder 2" descr="A person sitting at a table&#10;&#10;Description generated with very high confidence">
            <a:extLst>
              <a:ext uri="{FF2B5EF4-FFF2-40B4-BE49-F238E27FC236}">
                <a16:creationId xmlns:a16="http://schemas.microsoft.com/office/drawing/2014/main" id="{FE1311FC-69D3-4E98-8142-EB3E926083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660"/>
          <a:stretch>
            <a:fillRect/>
          </a:stretch>
        </p:blipFill>
        <p:spPr>
          <a:xfrm>
            <a:off x="1132038" y="2176695"/>
            <a:ext cx="2218944" cy="2218944"/>
          </a:xfrm>
          <a:prstGeom prst="ellipse">
            <a:avLst/>
          </a:prstGeom>
          <a:ln>
            <a:solidFill>
              <a:schemeClr val="accent6">
                <a:shade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93BFE0-72DC-4736-9797-98E34C8A7D85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9A8A815-6D9E-4342-A85E-858D807BF4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82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A4FB1EE-0332-4A38-938C-D17CB4F8AF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20</a:t>
            </a:fld>
            <a:endParaRPr lang="en-US" dirty="0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F4E864-A6DA-456F-93FC-63E680C2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093EC1C-C113-45D9-91FE-82446EB9C417}"/>
              </a:ext>
            </a:extLst>
          </p:cNvPr>
          <p:cNvSpPr/>
          <p:nvPr/>
        </p:nvSpPr>
        <p:spPr>
          <a:xfrm>
            <a:off x="2045568" y="2338141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T[]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FAEB65-A5AC-4CBA-BD09-966E339C6D23}"/>
              </a:ext>
            </a:extLst>
          </p:cNvPr>
          <p:cNvSpPr/>
          <p:nvPr/>
        </p:nvSpPr>
        <p:spPr>
          <a:xfrm>
            <a:off x="4172824" y="3357098"/>
            <a:ext cx="1406292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Memory&lt;T&gt;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0A7C8D3-30F6-489B-A242-53AAFC606675}"/>
              </a:ext>
            </a:extLst>
          </p:cNvPr>
          <p:cNvSpPr/>
          <p:nvPr/>
        </p:nvSpPr>
        <p:spPr>
          <a:xfrm>
            <a:off x="7994305" y="3514689"/>
            <a:ext cx="51049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42EED5-1C1C-47DA-90B6-2AE21B010B0E}"/>
              </a:ext>
            </a:extLst>
          </p:cNvPr>
          <p:cNvSpPr/>
          <p:nvPr/>
        </p:nvSpPr>
        <p:spPr>
          <a:xfrm>
            <a:off x="2045568" y="3357098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</a:t>
            </a:r>
            <a:r>
              <a:rPr lang="ru-RU" sz="1400" dirty="0"/>
              <a:t> *</a:t>
            </a:r>
            <a:endParaRPr lang="en-US" sz="14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29BBD80-314B-4EC0-9EE1-294CB7BCA81C}"/>
              </a:ext>
            </a:extLst>
          </p:cNvPr>
          <p:cNvSpPr/>
          <p:nvPr/>
        </p:nvSpPr>
        <p:spPr>
          <a:xfrm>
            <a:off x="5745251" y="3514689"/>
            <a:ext cx="51049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606213-D27C-43C9-A71A-B950D7C79C0D}"/>
              </a:ext>
            </a:extLst>
          </p:cNvPr>
          <p:cNvSpPr/>
          <p:nvPr/>
        </p:nvSpPr>
        <p:spPr>
          <a:xfrm>
            <a:off x="2045568" y="4376055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C44377-B8A7-4B30-9C46-705C1E4D08A3}"/>
              </a:ext>
            </a:extLst>
          </p:cNvPr>
          <p:cNvSpPr/>
          <p:nvPr/>
        </p:nvSpPr>
        <p:spPr>
          <a:xfrm>
            <a:off x="6421878" y="3357098"/>
            <a:ext cx="1406292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Span&lt;T&gt;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7DE7DD4-A4CC-4396-9EC7-D3E49239AD67}"/>
              </a:ext>
            </a:extLst>
          </p:cNvPr>
          <p:cNvSpPr/>
          <p:nvPr/>
        </p:nvSpPr>
        <p:spPr>
          <a:xfrm>
            <a:off x="8670932" y="3357098"/>
            <a:ext cx="1406292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/>
              <a:t>Алгоритм</a:t>
            </a:r>
            <a:endParaRPr lang="en-US" sz="1300" dirty="0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8EF3A887-1D0C-47C1-A4AB-68B856529A0E}"/>
              </a:ext>
            </a:extLst>
          </p:cNvPr>
          <p:cNvSpPr/>
          <p:nvPr/>
        </p:nvSpPr>
        <p:spPr>
          <a:xfrm>
            <a:off x="3496197" y="3498089"/>
            <a:ext cx="51049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72A79A7-51C7-475C-A4F2-CB88584ECACC}"/>
              </a:ext>
            </a:extLst>
          </p:cNvPr>
          <p:cNvSpPr/>
          <p:nvPr/>
        </p:nvSpPr>
        <p:spPr>
          <a:xfrm rot="2137308">
            <a:off x="3496196" y="2974920"/>
            <a:ext cx="51049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B0CFDCA5-AA84-4587-9DB2-C3B0E10DF8E3}"/>
              </a:ext>
            </a:extLst>
          </p:cNvPr>
          <p:cNvSpPr/>
          <p:nvPr/>
        </p:nvSpPr>
        <p:spPr>
          <a:xfrm rot="19367371">
            <a:off x="3491332" y="4024942"/>
            <a:ext cx="51049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9138BE-6BAA-4C00-85DF-557433A83D9B}"/>
              </a:ext>
            </a:extLst>
          </p:cNvPr>
          <p:cNvSpPr txBox="1"/>
          <p:nvPr/>
        </p:nvSpPr>
        <p:spPr>
          <a:xfrm>
            <a:off x="689233" y="362465"/>
            <a:ext cx="6905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Span&lt;T&gt;, Memory&lt;T&gt;</a:t>
            </a:r>
          </a:p>
        </p:txBody>
      </p:sp>
    </p:spTree>
    <p:extLst>
      <p:ext uri="{BB962C8B-B14F-4D97-AF65-F5344CB8AC3E}">
        <p14:creationId xmlns:p14="http://schemas.microsoft.com/office/powerpoint/2010/main" val="1220776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46B336-0461-4B19-8FB8-8B0CBEEFFBD0}"/>
              </a:ext>
            </a:extLst>
          </p:cNvPr>
          <p:cNvGraphicFramePr/>
          <p:nvPr>
            <p:extLst/>
          </p:nvPr>
        </p:nvGraphicFramePr>
        <p:xfrm>
          <a:off x="296562" y="1593632"/>
          <a:ext cx="11598875" cy="4003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794655-29A6-48D9-8765-2EEE28F1FC9B}"/>
              </a:ext>
            </a:extLst>
          </p:cNvPr>
          <p:cNvSpPr txBox="1"/>
          <p:nvPr/>
        </p:nvSpPr>
        <p:spPr>
          <a:xfrm>
            <a:off x="689233" y="362465"/>
            <a:ext cx="6518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Core Major Features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C97E90-FDAB-46C5-A577-44577A20AD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B9D970-A90B-472B-870A-0D43FF8F6CC6}"/>
              </a:ext>
            </a:extLst>
          </p:cNvPr>
          <p:cNvSpPr/>
          <p:nvPr/>
        </p:nvSpPr>
        <p:spPr>
          <a:xfrm>
            <a:off x="0" y="1293341"/>
            <a:ext cx="12192000" cy="2061696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B3B2-BD82-4853-92D2-7B104BD1898D}"/>
              </a:ext>
            </a:extLst>
          </p:cNvPr>
          <p:cNvSpPr/>
          <p:nvPr/>
        </p:nvSpPr>
        <p:spPr>
          <a:xfrm>
            <a:off x="-1" y="3825728"/>
            <a:ext cx="12192000" cy="1771493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77E29-2992-45B6-B0E1-A1FA9661B189}"/>
              </a:ext>
            </a:extLst>
          </p:cNvPr>
          <p:cNvSpPr/>
          <p:nvPr/>
        </p:nvSpPr>
        <p:spPr>
          <a:xfrm>
            <a:off x="3978875" y="3355038"/>
            <a:ext cx="8213125" cy="47985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9D4DE-6034-479E-BC82-552065A528CD}"/>
              </a:ext>
            </a:extLst>
          </p:cNvPr>
          <p:cNvSpPr/>
          <p:nvPr/>
        </p:nvSpPr>
        <p:spPr>
          <a:xfrm>
            <a:off x="-2" y="3345873"/>
            <a:ext cx="477795" cy="47985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F078BC-36F8-4FD1-B161-E488F1481C41}"/>
              </a:ext>
            </a:extLst>
          </p:cNvPr>
          <p:cNvSpPr/>
          <p:nvPr/>
        </p:nvSpPr>
        <p:spPr>
          <a:xfrm>
            <a:off x="477794" y="3345875"/>
            <a:ext cx="3501081" cy="4798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85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29D4EE-EF88-43C6-9BF4-975E04844C54}"/>
              </a:ext>
            </a:extLst>
          </p:cNvPr>
          <p:cNvSpPr/>
          <p:nvPr/>
        </p:nvSpPr>
        <p:spPr>
          <a:xfrm>
            <a:off x="508535" y="6488668"/>
            <a:ext cx="11174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https://goo.gl/W6ZYfg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F07A7-6D9E-48A2-A6E4-1BABE4B58EE0}"/>
              </a:ext>
            </a:extLst>
          </p:cNvPr>
          <p:cNvSpPr txBox="1"/>
          <p:nvPr/>
        </p:nvSpPr>
        <p:spPr>
          <a:xfrm>
            <a:off x="689233" y="362465"/>
            <a:ext cx="6025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+mj-lt"/>
              </a:rPr>
              <a:t>HttpClient</a:t>
            </a:r>
            <a:r>
              <a:rPr lang="en-US" sz="4800" dirty="0">
                <a:latin typeface="+mj-lt"/>
              </a:rPr>
              <a:t> Performance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DC014D-8AAB-40E9-9080-AF48A8C88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242153"/>
              </p:ext>
            </p:extLst>
          </p:nvPr>
        </p:nvGraphicFramePr>
        <p:xfrm>
          <a:off x="826168" y="1368629"/>
          <a:ext cx="10539664" cy="4944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6615FE5-27D0-430D-940F-937673475AB7}"/>
              </a:ext>
            </a:extLst>
          </p:cNvPr>
          <p:cNvSpPr/>
          <p:nvPr/>
        </p:nvSpPr>
        <p:spPr>
          <a:xfrm>
            <a:off x="2685448" y="3841064"/>
            <a:ext cx="1559293" cy="432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+15%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02B34D-1CD5-4321-AFF5-F97AC9E7236C}"/>
              </a:ext>
            </a:extLst>
          </p:cNvPr>
          <p:cNvSpPr/>
          <p:nvPr/>
        </p:nvSpPr>
        <p:spPr>
          <a:xfrm>
            <a:off x="5763929" y="3845568"/>
            <a:ext cx="1559293" cy="432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+18%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257434-0CB1-47C2-8DA5-2F64AD84BD2F}"/>
              </a:ext>
            </a:extLst>
          </p:cNvPr>
          <p:cNvSpPr/>
          <p:nvPr/>
        </p:nvSpPr>
        <p:spPr>
          <a:xfrm>
            <a:off x="8841608" y="3841064"/>
            <a:ext cx="1559293" cy="4325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+147%</a:t>
            </a:r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2F7629-16FA-4568-A128-E793478E5C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34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29D4EE-EF88-43C6-9BF4-975E04844C54}"/>
              </a:ext>
            </a:extLst>
          </p:cNvPr>
          <p:cNvSpPr/>
          <p:nvPr/>
        </p:nvSpPr>
        <p:spPr>
          <a:xfrm>
            <a:off x="508535" y="6488668"/>
            <a:ext cx="11174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https://goo.gl/W6ZYfg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F07A7-6D9E-48A2-A6E4-1BABE4B58EE0}"/>
              </a:ext>
            </a:extLst>
          </p:cNvPr>
          <p:cNvSpPr txBox="1"/>
          <p:nvPr/>
        </p:nvSpPr>
        <p:spPr>
          <a:xfrm>
            <a:off x="689233" y="362465"/>
            <a:ext cx="5172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Others Performance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DC014D-8AAB-40E9-9080-AF48A8C88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934215"/>
              </p:ext>
            </p:extLst>
          </p:nvPr>
        </p:nvGraphicFramePr>
        <p:xfrm>
          <a:off x="826168" y="1368629"/>
          <a:ext cx="10539664" cy="4944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FEFA07F-885A-41CF-9D65-D5CFEC665C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2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29D4EE-EF88-43C6-9BF4-975E04844C54}"/>
              </a:ext>
            </a:extLst>
          </p:cNvPr>
          <p:cNvSpPr/>
          <p:nvPr/>
        </p:nvSpPr>
        <p:spPr>
          <a:xfrm>
            <a:off x="508535" y="6488668"/>
            <a:ext cx="11174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https://goo.gl/W6ZYfg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F07A7-6D9E-48A2-A6E4-1BABE4B58EE0}"/>
              </a:ext>
            </a:extLst>
          </p:cNvPr>
          <p:cNvSpPr txBox="1"/>
          <p:nvPr/>
        </p:nvSpPr>
        <p:spPr>
          <a:xfrm>
            <a:off x="689233" y="362465"/>
            <a:ext cx="5172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Others Performance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DC014D-8AAB-40E9-9080-AF48A8C88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9257853"/>
              </p:ext>
            </p:extLst>
          </p:nvPr>
        </p:nvGraphicFramePr>
        <p:xfrm>
          <a:off x="826168" y="1368629"/>
          <a:ext cx="10539664" cy="4944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C790E48-F391-4CD6-AA55-40FC6E78D7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48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46B336-0461-4B19-8FB8-8B0CBEEFFBD0}"/>
              </a:ext>
            </a:extLst>
          </p:cNvPr>
          <p:cNvGraphicFramePr/>
          <p:nvPr>
            <p:extLst/>
          </p:nvPr>
        </p:nvGraphicFramePr>
        <p:xfrm>
          <a:off x="296562" y="1593632"/>
          <a:ext cx="11598875" cy="4003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794655-29A6-48D9-8765-2EEE28F1FC9B}"/>
              </a:ext>
            </a:extLst>
          </p:cNvPr>
          <p:cNvSpPr txBox="1"/>
          <p:nvPr/>
        </p:nvSpPr>
        <p:spPr>
          <a:xfrm>
            <a:off x="689233" y="362465"/>
            <a:ext cx="6518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Core Major Features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C97E90-FDAB-46C5-A577-44577A20AD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B9D970-A90B-472B-870A-0D43FF8F6CC6}"/>
              </a:ext>
            </a:extLst>
          </p:cNvPr>
          <p:cNvSpPr/>
          <p:nvPr/>
        </p:nvSpPr>
        <p:spPr>
          <a:xfrm>
            <a:off x="0" y="1293341"/>
            <a:ext cx="12192000" cy="24866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B3B2-BD82-4853-92D2-7B104BD1898D}"/>
              </a:ext>
            </a:extLst>
          </p:cNvPr>
          <p:cNvSpPr/>
          <p:nvPr/>
        </p:nvSpPr>
        <p:spPr>
          <a:xfrm>
            <a:off x="-1" y="4571999"/>
            <a:ext cx="12192000" cy="102522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77E29-2992-45B6-B0E1-A1FA9661B189}"/>
              </a:ext>
            </a:extLst>
          </p:cNvPr>
          <p:cNvSpPr/>
          <p:nvPr/>
        </p:nvSpPr>
        <p:spPr>
          <a:xfrm>
            <a:off x="3978875" y="3780005"/>
            <a:ext cx="8213125" cy="79199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9D4DE-6034-479E-BC82-552065A528CD}"/>
              </a:ext>
            </a:extLst>
          </p:cNvPr>
          <p:cNvSpPr/>
          <p:nvPr/>
        </p:nvSpPr>
        <p:spPr>
          <a:xfrm>
            <a:off x="-2" y="3780005"/>
            <a:ext cx="477795" cy="79199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F078BC-36F8-4FD1-B161-E488F1481C41}"/>
              </a:ext>
            </a:extLst>
          </p:cNvPr>
          <p:cNvSpPr/>
          <p:nvPr/>
        </p:nvSpPr>
        <p:spPr>
          <a:xfrm>
            <a:off x="477794" y="3780006"/>
            <a:ext cx="3501081" cy="791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41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794655-29A6-48D9-8765-2EEE28F1FC9B}"/>
              </a:ext>
            </a:extLst>
          </p:cNvPr>
          <p:cNvSpPr txBox="1"/>
          <p:nvPr/>
        </p:nvSpPr>
        <p:spPr>
          <a:xfrm>
            <a:off x="689233" y="362465"/>
            <a:ext cx="7167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Windows Compatibility Pack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C97E90-FDAB-46C5-A577-44577A20A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pic>
        <p:nvPicPr>
          <p:cNvPr id="1026" name="Picture 2" descr="ÐÐ°ÑÑÐ¸Ð½ÐºÐ¸ Ð¿Ð¾ Ð·Ð°Ð¿ÑÐ¾ÑÑ windows logo">
            <a:extLst>
              <a:ext uri="{FF2B5EF4-FFF2-40B4-BE49-F238E27FC236}">
                <a16:creationId xmlns:a16="http://schemas.microsoft.com/office/drawing/2014/main" id="{3BF91BAA-B070-4207-BEC3-FCC9BE88B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510" y="1760119"/>
            <a:ext cx="5514474" cy="343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B897B9-CD34-4629-B84B-EF9C890C4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805" y="2609771"/>
            <a:ext cx="1874602" cy="1847236"/>
          </a:xfrm>
          <a:prstGeom prst="rect">
            <a:avLst/>
          </a:prstGeom>
        </p:spPr>
      </p:pic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74DCC795-7C2C-44FA-8B8B-C56CDB632B88}"/>
              </a:ext>
            </a:extLst>
          </p:cNvPr>
          <p:cNvSpPr/>
          <p:nvPr/>
        </p:nvSpPr>
        <p:spPr>
          <a:xfrm>
            <a:off x="4920916" y="3284621"/>
            <a:ext cx="986589" cy="4692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8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794655-29A6-48D9-8765-2EEE28F1FC9B}"/>
              </a:ext>
            </a:extLst>
          </p:cNvPr>
          <p:cNvSpPr txBox="1"/>
          <p:nvPr/>
        </p:nvSpPr>
        <p:spPr>
          <a:xfrm>
            <a:off x="689233" y="362465"/>
            <a:ext cx="7167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Windows Compatibility Pack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C97E90-FDAB-46C5-A577-44577A20A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14AE05-54E3-4DE9-A607-C618E885BB0C}"/>
              </a:ext>
            </a:extLst>
          </p:cNvPr>
          <p:cNvSpPr txBox="1"/>
          <p:nvPr/>
        </p:nvSpPr>
        <p:spPr>
          <a:xfrm>
            <a:off x="689232" y="3112201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7030A0"/>
                </a:solidFill>
                <a:latin typeface="+mj-lt"/>
              </a:rPr>
              <a:t>Предоставляет</a:t>
            </a:r>
            <a:endParaRPr lang="en-US" sz="4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A040B-6D67-4B0A-A0B9-0B6C9808370C}"/>
              </a:ext>
            </a:extLst>
          </p:cNvPr>
          <p:cNvSpPr txBox="1"/>
          <p:nvPr/>
        </p:nvSpPr>
        <p:spPr>
          <a:xfrm>
            <a:off x="689232" y="1296091"/>
            <a:ext cx="3292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+mj-lt"/>
              </a:rPr>
              <a:t>NuGet Package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76287B-674F-4EC9-BF74-81448DEDC8C9}"/>
              </a:ext>
            </a:extLst>
          </p:cNvPr>
          <p:cNvSpPr txBox="1"/>
          <p:nvPr/>
        </p:nvSpPr>
        <p:spPr>
          <a:xfrm>
            <a:off x="689232" y="2003977"/>
            <a:ext cx="6722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j-lt"/>
              </a:rPr>
              <a:t>Microsoft.Windows.Compatibility</a:t>
            </a:r>
            <a:endParaRPr lang="en-US" sz="2000" dirty="0">
              <a:latin typeface="+mj-lt"/>
            </a:endParaRPr>
          </a:p>
          <a:p>
            <a:r>
              <a:rPr lang="ru-RU" sz="2000" dirty="0">
                <a:latin typeface="+mj-lt"/>
              </a:rPr>
              <a:t>Может быть задействован как в </a:t>
            </a:r>
            <a:r>
              <a:rPr lang="en-US" sz="2000" dirty="0">
                <a:latin typeface="+mj-lt"/>
              </a:rPr>
              <a:t>.NET Core </a:t>
            </a:r>
            <a:r>
              <a:rPr lang="ru-RU" sz="2000" dirty="0">
                <a:latin typeface="+mj-lt"/>
              </a:rPr>
              <a:t>так и в </a:t>
            </a:r>
            <a:r>
              <a:rPr lang="en-US" sz="2000" dirty="0">
                <a:latin typeface="+mj-lt"/>
              </a:rPr>
              <a:t>.NET Standard </a:t>
            </a:r>
            <a:r>
              <a:rPr lang="ru-RU" sz="2000" dirty="0">
                <a:latin typeface="+mj-lt"/>
              </a:rPr>
              <a:t>проектах</a:t>
            </a:r>
            <a:endParaRPr lang="en-US" sz="20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3CC16-339A-4404-BBFE-A1F7CB52350F}"/>
              </a:ext>
            </a:extLst>
          </p:cNvPr>
          <p:cNvSpPr txBox="1"/>
          <p:nvPr/>
        </p:nvSpPr>
        <p:spPr>
          <a:xfrm>
            <a:off x="689232" y="3919645"/>
            <a:ext cx="2256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ACLs</a:t>
            </a:r>
          </a:p>
          <a:p>
            <a:r>
              <a:rPr lang="en-US" sz="2000" dirty="0">
                <a:latin typeface="+mj-lt"/>
              </a:rPr>
              <a:t>Code Pages</a:t>
            </a:r>
          </a:p>
          <a:p>
            <a:r>
              <a:rPr lang="en-US" sz="2000" dirty="0" err="1">
                <a:latin typeface="+mj-lt"/>
              </a:rPr>
              <a:t>CodeDom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Configuration</a:t>
            </a:r>
          </a:p>
          <a:p>
            <a:r>
              <a:rPr lang="en-US" sz="2000" dirty="0">
                <a:latin typeface="+mj-lt"/>
              </a:rPr>
              <a:t>Crypto</a:t>
            </a:r>
          </a:p>
          <a:p>
            <a:r>
              <a:rPr lang="en-US" sz="2000" dirty="0" err="1">
                <a:latin typeface="+mj-lt"/>
              </a:rPr>
              <a:t>DirectoryServices</a:t>
            </a:r>
            <a:endParaRPr lang="en-US" sz="20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AD010-79D8-44A7-BDB0-4707DACC4839}"/>
              </a:ext>
            </a:extLst>
          </p:cNvPr>
          <p:cNvSpPr txBox="1"/>
          <p:nvPr/>
        </p:nvSpPr>
        <p:spPr>
          <a:xfrm>
            <a:off x="2945331" y="3919645"/>
            <a:ext cx="2256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Drawing</a:t>
            </a:r>
          </a:p>
          <a:p>
            <a:r>
              <a:rPr lang="en-US" sz="2000" dirty="0" err="1">
                <a:latin typeface="+mj-lt"/>
              </a:rPr>
              <a:t>EventLog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MEF</a:t>
            </a:r>
          </a:p>
          <a:p>
            <a:r>
              <a:rPr lang="en-US" sz="2000" dirty="0" err="1">
                <a:latin typeface="+mj-lt"/>
              </a:rPr>
              <a:t>Odbc</a:t>
            </a:r>
            <a:endParaRPr lang="en-US" sz="2000" dirty="0">
              <a:latin typeface="+mj-lt"/>
            </a:endParaRPr>
          </a:p>
          <a:p>
            <a:r>
              <a:rPr lang="en-US" sz="2000" dirty="0" err="1">
                <a:latin typeface="+mj-lt"/>
              </a:rPr>
              <a:t>PerfCounters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Permissions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FB755C-A809-4421-8A78-0B7B34C8368E}"/>
              </a:ext>
            </a:extLst>
          </p:cNvPr>
          <p:cNvSpPr txBox="1"/>
          <p:nvPr/>
        </p:nvSpPr>
        <p:spPr>
          <a:xfrm>
            <a:off x="5201430" y="3919645"/>
            <a:ext cx="2256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Ports</a:t>
            </a:r>
          </a:p>
          <a:p>
            <a:r>
              <a:rPr lang="en-US" sz="2000" dirty="0">
                <a:latin typeface="+mj-lt"/>
              </a:rPr>
              <a:t>Registry</a:t>
            </a:r>
          </a:p>
          <a:p>
            <a:r>
              <a:rPr lang="en-US" sz="2000" dirty="0">
                <a:latin typeface="+mj-lt"/>
              </a:rPr>
              <a:t>Runtime Caching</a:t>
            </a:r>
          </a:p>
          <a:p>
            <a:r>
              <a:rPr lang="en-US" sz="2000" dirty="0">
                <a:latin typeface="+mj-lt"/>
              </a:rPr>
              <a:t>WCF</a:t>
            </a:r>
          </a:p>
          <a:p>
            <a:r>
              <a:rPr lang="en-US" sz="2000" dirty="0">
                <a:latin typeface="+mj-lt"/>
              </a:rPr>
              <a:t>Windows Services</a:t>
            </a:r>
          </a:p>
          <a:p>
            <a:r>
              <a:rPr lang="en-US" sz="2000" dirty="0">
                <a:latin typeface="+mj-lt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354885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794655-29A6-48D9-8765-2EEE28F1FC9B}"/>
              </a:ext>
            </a:extLst>
          </p:cNvPr>
          <p:cNvSpPr txBox="1"/>
          <p:nvPr/>
        </p:nvSpPr>
        <p:spPr>
          <a:xfrm>
            <a:off x="689233" y="362465"/>
            <a:ext cx="10499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Распознавание проблем с совместимостью</a:t>
            </a:r>
            <a:endParaRPr lang="en-US" sz="4400" dirty="0">
              <a:latin typeface="+mj-lt"/>
            </a:endParaRP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C97E90-FDAB-46C5-A577-44577A20A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FA040B-6D67-4B0A-A0B9-0B6C9808370C}"/>
              </a:ext>
            </a:extLst>
          </p:cNvPr>
          <p:cNvSpPr txBox="1"/>
          <p:nvPr/>
        </p:nvSpPr>
        <p:spPr>
          <a:xfrm>
            <a:off x="689232" y="1296091"/>
            <a:ext cx="272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+mj-lt"/>
              </a:rPr>
              <a:t>API Analyzer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76287B-674F-4EC9-BF74-81448DEDC8C9}"/>
              </a:ext>
            </a:extLst>
          </p:cNvPr>
          <p:cNvSpPr txBox="1"/>
          <p:nvPr/>
        </p:nvSpPr>
        <p:spPr>
          <a:xfrm>
            <a:off x="689232" y="2003977"/>
            <a:ext cx="6722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hlinkClick r:id="rId4"/>
              </a:rPr>
              <a:t>https://aka.ms/apianalyzer</a:t>
            </a:r>
            <a:r>
              <a:rPr lang="en-US" sz="2000" dirty="0">
                <a:latin typeface="+mj-lt"/>
              </a:rPr>
              <a:t> </a:t>
            </a:r>
          </a:p>
          <a:p>
            <a:r>
              <a:rPr lang="ru-RU" sz="2000" dirty="0">
                <a:latin typeface="+mj-lt"/>
              </a:rPr>
              <a:t>Анализатор на </a:t>
            </a:r>
            <a:r>
              <a:rPr lang="en-US" sz="2000" dirty="0">
                <a:latin typeface="+mj-lt"/>
              </a:rPr>
              <a:t>Roslyn, </a:t>
            </a:r>
            <a:r>
              <a:rPr lang="ru-RU" sz="2000" dirty="0">
                <a:latin typeface="+mj-lt"/>
              </a:rPr>
              <a:t>помогающий ответить на вопрос: будет ли какое-либо </a:t>
            </a:r>
            <a:r>
              <a:rPr lang="en-US" sz="2000" dirty="0">
                <a:latin typeface="+mj-lt"/>
              </a:rPr>
              <a:t>API </a:t>
            </a:r>
            <a:r>
              <a:rPr lang="ru-RU" sz="2000" dirty="0">
                <a:latin typeface="+mj-lt"/>
              </a:rPr>
              <a:t>работать на всех платформах?</a:t>
            </a:r>
            <a:endParaRPr lang="en-US" sz="2000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B0C199-99A5-4FEC-8304-FA28AF938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32" y="3260272"/>
            <a:ext cx="9321042" cy="26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85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794655-29A6-48D9-8765-2EEE28F1FC9B}"/>
              </a:ext>
            </a:extLst>
          </p:cNvPr>
          <p:cNvSpPr txBox="1"/>
          <p:nvPr/>
        </p:nvSpPr>
        <p:spPr>
          <a:xfrm>
            <a:off x="689233" y="362465"/>
            <a:ext cx="10499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Распознавание проблем с совместимостью</a:t>
            </a:r>
            <a:endParaRPr lang="en-US" sz="4400" dirty="0">
              <a:latin typeface="+mj-lt"/>
            </a:endParaRP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C97E90-FDAB-46C5-A577-44577A20A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FA040B-6D67-4B0A-A0B9-0B6C9808370C}"/>
              </a:ext>
            </a:extLst>
          </p:cNvPr>
          <p:cNvSpPr txBox="1"/>
          <p:nvPr/>
        </p:nvSpPr>
        <p:spPr>
          <a:xfrm>
            <a:off x="689232" y="1296091"/>
            <a:ext cx="272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+mj-lt"/>
              </a:rPr>
              <a:t>API Analyzer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76287B-674F-4EC9-BF74-81448DEDC8C9}"/>
              </a:ext>
            </a:extLst>
          </p:cNvPr>
          <p:cNvSpPr txBox="1"/>
          <p:nvPr/>
        </p:nvSpPr>
        <p:spPr>
          <a:xfrm>
            <a:off x="689232" y="2003977"/>
            <a:ext cx="6722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hlinkClick r:id="rId4"/>
              </a:rPr>
              <a:t>https://aka.ms/apianalyzer</a:t>
            </a:r>
            <a:r>
              <a:rPr lang="en-US" sz="2000" dirty="0">
                <a:latin typeface="+mj-lt"/>
              </a:rPr>
              <a:t> </a:t>
            </a:r>
          </a:p>
          <a:p>
            <a:r>
              <a:rPr lang="ru-RU" sz="2000" dirty="0">
                <a:latin typeface="+mj-lt"/>
              </a:rPr>
              <a:t>Анализатор на </a:t>
            </a:r>
            <a:r>
              <a:rPr lang="en-US" sz="2000" dirty="0">
                <a:latin typeface="+mj-lt"/>
              </a:rPr>
              <a:t>Roslyn, </a:t>
            </a:r>
            <a:r>
              <a:rPr lang="ru-RU" sz="2000" dirty="0">
                <a:latin typeface="+mj-lt"/>
              </a:rPr>
              <a:t>помогающий ответить на вопрос: будет ли какое-либо </a:t>
            </a:r>
            <a:r>
              <a:rPr lang="en-US" sz="2000" dirty="0">
                <a:latin typeface="+mj-lt"/>
              </a:rPr>
              <a:t>API </a:t>
            </a:r>
            <a:r>
              <a:rPr lang="ru-RU" sz="2000" dirty="0">
                <a:latin typeface="+mj-lt"/>
              </a:rPr>
              <a:t>работать на всех платформах?</a:t>
            </a:r>
            <a:endParaRPr lang="en-US" sz="2000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B0C199-99A5-4FEC-8304-FA28AF938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32" y="3260272"/>
            <a:ext cx="9321042" cy="2655859"/>
          </a:xfrm>
          <a:prstGeom prst="rect">
            <a:avLst/>
          </a:prstGeom>
        </p:spPr>
      </p:pic>
      <p:sp>
        <p:nvSpPr>
          <p:cNvPr id="3" name="Callout: Double Bent Line 2">
            <a:extLst>
              <a:ext uri="{FF2B5EF4-FFF2-40B4-BE49-F238E27FC236}">
                <a16:creationId xmlns:a16="http://schemas.microsoft.com/office/drawing/2014/main" id="{1ECD8801-AEFF-4A90-AE10-628DBFFFF225}"/>
              </a:ext>
            </a:extLst>
          </p:cNvPr>
          <p:cNvSpPr/>
          <p:nvPr/>
        </p:nvSpPr>
        <p:spPr>
          <a:xfrm>
            <a:off x="1203158" y="3019640"/>
            <a:ext cx="2877954" cy="1244352"/>
          </a:xfrm>
          <a:prstGeom prst="borderCallout3">
            <a:avLst>
              <a:gd name="adj1" fmla="val 20297"/>
              <a:gd name="adj2" fmla="val 103707"/>
              <a:gd name="adj3" fmla="val 20297"/>
              <a:gd name="adj4" fmla="val 113099"/>
              <a:gd name="adj5" fmla="val 159561"/>
              <a:gd name="adj6" fmla="val 113433"/>
              <a:gd name="adj7" fmla="val 174071"/>
              <a:gd name="adj8" fmla="val 127118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RegistryKey.OpenSubKey</a:t>
            </a:r>
            <a:r>
              <a:rPr lang="en-US" dirty="0"/>
              <a:t>() isn’t supported on Linux, </a:t>
            </a:r>
            <a:r>
              <a:rPr lang="en-US" dirty="0" err="1"/>
              <a:t>MacOSX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5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46B336-0461-4B19-8FB8-8B0CBEEFFB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2290012"/>
              </p:ext>
            </p:extLst>
          </p:nvPr>
        </p:nvGraphicFramePr>
        <p:xfrm>
          <a:off x="296562" y="1593632"/>
          <a:ext cx="11598875" cy="4003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794655-29A6-48D9-8765-2EEE28F1FC9B}"/>
              </a:ext>
            </a:extLst>
          </p:cNvPr>
          <p:cNvSpPr txBox="1"/>
          <p:nvPr/>
        </p:nvSpPr>
        <p:spPr>
          <a:xfrm>
            <a:off x="689233" y="362465"/>
            <a:ext cx="6518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latin typeface="+mj-lt"/>
              </a:rPr>
              <a:t>.NET Core Major Features</a:t>
            </a:r>
            <a:endParaRPr lang="en-US" sz="4800" dirty="0">
              <a:latin typeface="+mj-lt"/>
            </a:endParaRP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C97E90-FDAB-46C5-A577-44577A20AD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39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46B336-0461-4B19-8FB8-8B0CBEEFFBD0}"/>
              </a:ext>
            </a:extLst>
          </p:cNvPr>
          <p:cNvGraphicFramePr/>
          <p:nvPr>
            <p:extLst/>
          </p:nvPr>
        </p:nvGraphicFramePr>
        <p:xfrm>
          <a:off x="296562" y="1593632"/>
          <a:ext cx="11598875" cy="4003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794655-29A6-48D9-8765-2EEE28F1FC9B}"/>
              </a:ext>
            </a:extLst>
          </p:cNvPr>
          <p:cNvSpPr txBox="1"/>
          <p:nvPr/>
        </p:nvSpPr>
        <p:spPr>
          <a:xfrm>
            <a:off x="689233" y="362465"/>
            <a:ext cx="6518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Core Major Features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C97E90-FDAB-46C5-A577-44577A20AD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B9D970-A90B-472B-870A-0D43FF8F6CC6}"/>
              </a:ext>
            </a:extLst>
          </p:cNvPr>
          <p:cNvSpPr/>
          <p:nvPr/>
        </p:nvSpPr>
        <p:spPr>
          <a:xfrm>
            <a:off x="0" y="1293341"/>
            <a:ext cx="12192000" cy="12158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B3B2-BD82-4853-92D2-7B104BD1898D}"/>
              </a:ext>
            </a:extLst>
          </p:cNvPr>
          <p:cNvSpPr/>
          <p:nvPr/>
        </p:nvSpPr>
        <p:spPr>
          <a:xfrm>
            <a:off x="-1" y="3301238"/>
            <a:ext cx="12192000" cy="2295983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77E29-2992-45B6-B0E1-A1FA9661B189}"/>
              </a:ext>
            </a:extLst>
          </p:cNvPr>
          <p:cNvSpPr/>
          <p:nvPr/>
        </p:nvSpPr>
        <p:spPr>
          <a:xfrm>
            <a:off x="7700211" y="2509243"/>
            <a:ext cx="4491789" cy="79199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9D4DE-6034-479E-BC82-552065A528CD}"/>
              </a:ext>
            </a:extLst>
          </p:cNvPr>
          <p:cNvSpPr/>
          <p:nvPr/>
        </p:nvSpPr>
        <p:spPr>
          <a:xfrm>
            <a:off x="-2" y="2509246"/>
            <a:ext cx="4642108" cy="79199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F078BC-36F8-4FD1-B161-E488F1481C41}"/>
              </a:ext>
            </a:extLst>
          </p:cNvPr>
          <p:cNvSpPr/>
          <p:nvPr/>
        </p:nvSpPr>
        <p:spPr>
          <a:xfrm>
            <a:off x="4642106" y="2509245"/>
            <a:ext cx="3058105" cy="791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21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794655-29A6-48D9-8765-2EEE28F1FC9B}"/>
              </a:ext>
            </a:extLst>
          </p:cNvPr>
          <p:cNvSpPr txBox="1"/>
          <p:nvPr/>
        </p:nvSpPr>
        <p:spPr>
          <a:xfrm>
            <a:off x="689233" y="362465"/>
            <a:ext cx="59355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Multi-tier JIT compilation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C97E90-FDAB-46C5-A577-44577A20A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76287B-674F-4EC9-BF74-81448DEDC8C9}"/>
              </a:ext>
            </a:extLst>
          </p:cNvPr>
          <p:cNvSpPr txBox="1"/>
          <p:nvPr/>
        </p:nvSpPr>
        <p:spPr>
          <a:xfrm>
            <a:off x="689232" y="1378334"/>
            <a:ext cx="6722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j-lt"/>
              </a:rPr>
              <a:t>Позволяет ускорить компиляцию редко вызываемых методов и ускорить работу часто вызываемых.</a:t>
            </a:r>
            <a:endParaRPr lang="en-US" sz="20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DC799-606E-488C-A044-6231D5C2C6C8}"/>
              </a:ext>
            </a:extLst>
          </p:cNvPr>
          <p:cNvSpPr/>
          <p:nvPr/>
        </p:nvSpPr>
        <p:spPr>
          <a:xfrm>
            <a:off x="818147" y="2666198"/>
            <a:ext cx="2367815" cy="7628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Точка входа в метод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B5295C-67E4-4ED7-A3ED-92CD45A231B1}"/>
              </a:ext>
            </a:extLst>
          </p:cNvPr>
          <p:cNvSpPr/>
          <p:nvPr/>
        </p:nvSpPr>
        <p:spPr>
          <a:xfrm>
            <a:off x="4226595" y="2666198"/>
            <a:ext cx="2367815" cy="762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Заглушка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A5708-B642-44BF-B9B5-C08A67FFC93E}"/>
              </a:ext>
            </a:extLst>
          </p:cNvPr>
          <p:cNvSpPr/>
          <p:nvPr/>
        </p:nvSpPr>
        <p:spPr>
          <a:xfrm>
            <a:off x="4256954" y="4008979"/>
            <a:ext cx="2367815" cy="7628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Компилятор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62D98F4-50F8-435C-A22D-6A8D6AFC5193}"/>
              </a:ext>
            </a:extLst>
          </p:cNvPr>
          <p:cNvSpPr/>
          <p:nvPr/>
        </p:nvSpPr>
        <p:spPr>
          <a:xfrm>
            <a:off x="3362215" y="2877175"/>
            <a:ext cx="688127" cy="3408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602C33-C09C-4EB6-A328-6E4C23AA6C9E}"/>
              </a:ext>
            </a:extLst>
          </p:cNvPr>
          <p:cNvSpPr/>
          <p:nvPr/>
        </p:nvSpPr>
        <p:spPr>
          <a:xfrm rot="5400000">
            <a:off x="5222811" y="3568992"/>
            <a:ext cx="375382" cy="3408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734791-ECA9-4FDC-8038-D2FDD34B8898}"/>
              </a:ext>
            </a:extLst>
          </p:cNvPr>
          <p:cNvSpPr/>
          <p:nvPr/>
        </p:nvSpPr>
        <p:spPr>
          <a:xfrm>
            <a:off x="689232" y="5593662"/>
            <a:ext cx="8718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https://goo.gl/w8xuvW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577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6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794655-29A6-48D9-8765-2EEE28F1FC9B}"/>
              </a:ext>
            </a:extLst>
          </p:cNvPr>
          <p:cNvSpPr txBox="1"/>
          <p:nvPr/>
        </p:nvSpPr>
        <p:spPr>
          <a:xfrm>
            <a:off x="689233" y="362465"/>
            <a:ext cx="59355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Multi-tier JIT compilation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C97E90-FDAB-46C5-A577-44577A20A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76287B-674F-4EC9-BF74-81448DEDC8C9}"/>
              </a:ext>
            </a:extLst>
          </p:cNvPr>
          <p:cNvSpPr txBox="1"/>
          <p:nvPr/>
        </p:nvSpPr>
        <p:spPr>
          <a:xfrm>
            <a:off x="689232" y="1378334"/>
            <a:ext cx="6722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j-lt"/>
              </a:rPr>
              <a:t>Позволяет ускорить компиляцию редко вызываемых методов и ускорить работу часто вызываемых.</a:t>
            </a:r>
            <a:endParaRPr lang="en-US" sz="20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DC799-606E-488C-A044-6231D5C2C6C8}"/>
              </a:ext>
            </a:extLst>
          </p:cNvPr>
          <p:cNvSpPr/>
          <p:nvPr/>
        </p:nvSpPr>
        <p:spPr>
          <a:xfrm>
            <a:off x="818147" y="2666198"/>
            <a:ext cx="2367815" cy="7628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Точка входа в метод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B5295C-67E4-4ED7-A3ED-92CD45A231B1}"/>
              </a:ext>
            </a:extLst>
          </p:cNvPr>
          <p:cNvSpPr/>
          <p:nvPr/>
        </p:nvSpPr>
        <p:spPr>
          <a:xfrm>
            <a:off x="4226595" y="2666198"/>
            <a:ext cx="2367815" cy="762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Заглушка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A5708-B642-44BF-B9B5-C08A67FFC93E}"/>
              </a:ext>
            </a:extLst>
          </p:cNvPr>
          <p:cNvSpPr/>
          <p:nvPr/>
        </p:nvSpPr>
        <p:spPr>
          <a:xfrm>
            <a:off x="4256954" y="4008979"/>
            <a:ext cx="2367815" cy="7628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Компилятор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62D98F4-50F8-435C-A22D-6A8D6AFC5193}"/>
              </a:ext>
            </a:extLst>
          </p:cNvPr>
          <p:cNvSpPr/>
          <p:nvPr/>
        </p:nvSpPr>
        <p:spPr>
          <a:xfrm>
            <a:off x="3362215" y="2877175"/>
            <a:ext cx="688127" cy="3408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602C33-C09C-4EB6-A328-6E4C23AA6C9E}"/>
              </a:ext>
            </a:extLst>
          </p:cNvPr>
          <p:cNvSpPr/>
          <p:nvPr/>
        </p:nvSpPr>
        <p:spPr>
          <a:xfrm rot="5400000">
            <a:off x="5222811" y="3568992"/>
            <a:ext cx="375382" cy="3408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D7FC22-9061-4F01-A491-598AE0CC17F0}"/>
              </a:ext>
            </a:extLst>
          </p:cNvPr>
          <p:cNvSpPr/>
          <p:nvPr/>
        </p:nvSpPr>
        <p:spPr>
          <a:xfrm>
            <a:off x="4226594" y="2666198"/>
            <a:ext cx="2367815" cy="762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Counter + JUMP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6B41B-E903-42C8-AC2B-C1999FEBBEE4}"/>
              </a:ext>
            </a:extLst>
          </p:cNvPr>
          <p:cNvSpPr/>
          <p:nvPr/>
        </p:nvSpPr>
        <p:spPr>
          <a:xfrm>
            <a:off x="7709335" y="2666198"/>
            <a:ext cx="2367815" cy="762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метода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AC180DC-38B2-4DBD-B976-805FB4BC3DAF}"/>
              </a:ext>
            </a:extLst>
          </p:cNvPr>
          <p:cNvSpPr/>
          <p:nvPr/>
        </p:nvSpPr>
        <p:spPr>
          <a:xfrm>
            <a:off x="6807808" y="2899611"/>
            <a:ext cx="688127" cy="3408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78FB751-2728-4C17-BE71-9248AF2DE8A6}"/>
              </a:ext>
            </a:extLst>
          </p:cNvPr>
          <p:cNvSpPr/>
          <p:nvPr/>
        </p:nvSpPr>
        <p:spPr>
          <a:xfrm rot="16200000">
            <a:off x="5222811" y="3568992"/>
            <a:ext cx="375382" cy="3408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4DAFB0-9710-4F33-AD4A-D4AE2E958799}"/>
              </a:ext>
            </a:extLst>
          </p:cNvPr>
          <p:cNvSpPr/>
          <p:nvPr/>
        </p:nvSpPr>
        <p:spPr>
          <a:xfrm>
            <a:off x="689232" y="5593662"/>
            <a:ext cx="8718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https://goo.gl/w8xuvW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09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11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794655-29A6-48D9-8765-2EEE28F1FC9B}"/>
              </a:ext>
            </a:extLst>
          </p:cNvPr>
          <p:cNvSpPr txBox="1"/>
          <p:nvPr/>
        </p:nvSpPr>
        <p:spPr>
          <a:xfrm>
            <a:off x="689233" y="362465"/>
            <a:ext cx="59355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Multi-tier JIT compilation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C97E90-FDAB-46C5-A577-44577A20A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76287B-674F-4EC9-BF74-81448DEDC8C9}"/>
              </a:ext>
            </a:extLst>
          </p:cNvPr>
          <p:cNvSpPr txBox="1"/>
          <p:nvPr/>
        </p:nvSpPr>
        <p:spPr>
          <a:xfrm>
            <a:off x="689232" y="1378334"/>
            <a:ext cx="6722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j-lt"/>
              </a:rPr>
              <a:t>Позволяет ускорить компиляцию редко вызываемых методов и ускорить работу часто вызываемых.</a:t>
            </a:r>
            <a:endParaRPr lang="en-US" sz="20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DC799-606E-488C-A044-6231D5C2C6C8}"/>
              </a:ext>
            </a:extLst>
          </p:cNvPr>
          <p:cNvSpPr/>
          <p:nvPr/>
        </p:nvSpPr>
        <p:spPr>
          <a:xfrm>
            <a:off x="818147" y="2666198"/>
            <a:ext cx="2367815" cy="7628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Точка входа в метод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A5708-B642-44BF-B9B5-C08A67FFC93E}"/>
              </a:ext>
            </a:extLst>
          </p:cNvPr>
          <p:cNvSpPr/>
          <p:nvPr/>
        </p:nvSpPr>
        <p:spPr>
          <a:xfrm>
            <a:off x="4256954" y="4008979"/>
            <a:ext cx="2367815" cy="7628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Компилятор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62D98F4-50F8-435C-A22D-6A8D6AFC5193}"/>
              </a:ext>
            </a:extLst>
          </p:cNvPr>
          <p:cNvSpPr/>
          <p:nvPr/>
        </p:nvSpPr>
        <p:spPr>
          <a:xfrm>
            <a:off x="3362215" y="2877175"/>
            <a:ext cx="688127" cy="3408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6B41B-E903-42C8-AC2B-C1999FEBBEE4}"/>
              </a:ext>
            </a:extLst>
          </p:cNvPr>
          <p:cNvSpPr/>
          <p:nvPr/>
        </p:nvSpPr>
        <p:spPr>
          <a:xfrm>
            <a:off x="7709335" y="2666198"/>
            <a:ext cx="2367815" cy="762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метода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AC180DC-38B2-4DBD-B976-805FB4BC3DAF}"/>
              </a:ext>
            </a:extLst>
          </p:cNvPr>
          <p:cNvSpPr/>
          <p:nvPr/>
        </p:nvSpPr>
        <p:spPr>
          <a:xfrm>
            <a:off x="6807808" y="2899611"/>
            <a:ext cx="688127" cy="3408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78FB751-2728-4C17-BE71-9248AF2DE8A6}"/>
              </a:ext>
            </a:extLst>
          </p:cNvPr>
          <p:cNvSpPr/>
          <p:nvPr/>
        </p:nvSpPr>
        <p:spPr>
          <a:xfrm rot="16200000">
            <a:off x="5230094" y="3547749"/>
            <a:ext cx="375382" cy="3408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E3A8CB-355C-48B1-A5ED-FC2E4E2BB881}"/>
              </a:ext>
            </a:extLst>
          </p:cNvPr>
          <p:cNvSpPr/>
          <p:nvPr/>
        </p:nvSpPr>
        <p:spPr>
          <a:xfrm>
            <a:off x="7709335" y="2666198"/>
            <a:ext cx="2367815" cy="7628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Оптимизированное</a:t>
            </a:r>
          </a:p>
          <a:p>
            <a:pPr algn="ctr"/>
            <a:r>
              <a:rPr lang="ru-RU" dirty="0"/>
              <a:t>тело метода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D3C25D-35B0-4D2E-860F-AFE6147E7C70}"/>
              </a:ext>
            </a:extLst>
          </p:cNvPr>
          <p:cNvSpPr/>
          <p:nvPr/>
        </p:nvSpPr>
        <p:spPr>
          <a:xfrm>
            <a:off x="4226594" y="2666198"/>
            <a:ext cx="2367815" cy="762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Counter + JUMP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180FB9-1E5E-4C74-A0BF-DB1E63190A48}"/>
              </a:ext>
            </a:extLst>
          </p:cNvPr>
          <p:cNvSpPr/>
          <p:nvPr/>
        </p:nvSpPr>
        <p:spPr>
          <a:xfrm>
            <a:off x="689232" y="5593662"/>
            <a:ext cx="8718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https://goo.gl/w8xuvW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326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46B336-0461-4B19-8FB8-8B0CBEEFFBD0}"/>
              </a:ext>
            </a:extLst>
          </p:cNvPr>
          <p:cNvGraphicFramePr/>
          <p:nvPr>
            <p:extLst/>
          </p:nvPr>
        </p:nvGraphicFramePr>
        <p:xfrm>
          <a:off x="296562" y="1593632"/>
          <a:ext cx="11598875" cy="4003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794655-29A6-48D9-8765-2EEE28F1FC9B}"/>
              </a:ext>
            </a:extLst>
          </p:cNvPr>
          <p:cNvSpPr txBox="1"/>
          <p:nvPr/>
        </p:nvSpPr>
        <p:spPr>
          <a:xfrm>
            <a:off x="689233" y="362465"/>
            <a:ext cx="6518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Core Major Features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C97E90-FDAB-46C5-A577-44577A20AD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B9D970-A90B-472B-870A-0D43FF8F6CC6}"/>
              </a:ext>
            </a:extLst>
          </p:cNvPr>
          <p:cNvSpPr/>
          <p:nvPr/>
        </p:nvSpPr>
        <p:spPr>
          <a:xfrm>
            <a:off x="0" y="1293341"/>
            <a:ext cx="12192000" cy="12158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B3B2-BD82-4853-92D2-7B104BD1898D}"/>
              </a:ext>
            </a:extLst>
          </p:cNvPr>
          <p:cNvSpPr/>
          <p:nvPr/>
        </p:nvSpPr>
        <p:spPr>
          <a:xfrm>
            <a:off x="-1" y="2964582"/>
            <a:ext cx="12192000" cy="263264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77E29-2992-45B6-B0E1-A1FA9661B189}"/>
              </a:ext>
            </a:extLst>
          </p:cNvPr>
          <p:cNvSpPr/>
          <p:nvPr/>
        </p:nvSpPr>
        <p:spPr>
          <a:xfrm>
            <a:off x="11733196" y="2509244"/>
            <a:ext cx="458804" cy="455336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9D4DE-6034-479E-BC82-552065A528CD}"/>
              </a:ext>
            </a:extLst>
          </p:cNvPr>
          <p:cNvSpPr/>
          <p:nvPr/>
        </p:nvSpPr>
        <p:spPr>
          <a:xfrm>
            <a:off x="-3" y="2509246"/>
            <a:ext cx="8436303" cy="455333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F078BC-36F8-4FD1-B161-E488F1481C41}"/>
              </a:ext>
            </a:extLst>
          </p:cNvPr>
          <p:cNvSpPr/>
          <p:nvPr/>
        </p:nvSpPr>
        <p:spPr>
          <a:xfrm>
            <a:off x="8436302" y="2499620"/>
            <a:ext cx="3296894" cy="464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86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46B336-0461-4B19-8FB8-8B0CBEEFFBD0}"/>
              </a:ext>
            </a:extLst>
          </p:cNvPr>
          <p:cNvGraphicFramePr/>
          <p:nvPr>
            <p:extLst/>
          </p:nvPr>
        </p:nvGraphicFramePr>
        <p:xfrm>
          <a:off x="296562" y="1593632"/>
          <a:ext cx="11598875" cy="4003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794655-29A6-48D9-8765-2EEE28F1FC9B}"/>
              </a:ext>
            </a:extLst>
          </p:cNvPr>
          <p:cNvSpPr txBox="1"/>
          <p:nvPr/>
        </p:nvSpPr>
        <p:spPr>
          <a:xfrm>
            <a:off x="689233" y="362465"/>
            <a:ext cx="6518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Core Major Features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C97E90-FDAB-46C5-A577-44577A20AD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B9D970-A90B-472B-870A-0D43FF8F6CC6}"/>
              </a:ext>
            </a:extLst>
          </p:cNvPr>
          <p:cNvSpPr/>
          <p:nvPr/>
        </p:nvSpPr>
        <p:spPr>
          <a:xfrm>
            <a:off x="0" y="1293342"/>
            <a:ext cx="12192000" cy="161761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B3B2-BD82-4853-92D2-7B104BD1898D}"/>
              </a:ext>
            </a:extLst>
          </p:cNvPr>
          <p:cNvSpPr/>
          <p:nvPr/>
        </p:nvSpPr>
        <p:spPr>
          <a:xfrm>
            <a:off x="-1" y="3381420"/>
            <a:ext cx="12192000" cy="2215801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77E29-2992-45B6-B0E1-A1FA9661B189}"/>
              </a:ext>
            </a:extLst>
          </p:cNvPr>
          <p:cNvSpPr/>
          <p:nvPr/>
        </p:nvSpPr>
        <p:spPr>
          <a:xfrm>
            <a:off x="11747156" y="2910958"/>
            <a:ext cx="458804" cy="474583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9D4DE-6034-479E-BC82-552065A528CD}"/>
              </a:ext>
            </a:extLst>
          </p:cNvPr>
          <p:cNvSpPr/>
          <p:nvPr/>
        </p:nvSpPr>
        <p:spPr>
          <a:xfrm>
            <a:off x="-1" y="2906835"/>
            <a:ext cx="8436303" cy="4745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F078BC-36F8-4FD1-B161-E488F1481C41}"/>
              </a:ext>
            </a:extLst>
          </p:cNvPr>
          <p:cNvSpPr/>
          <p:nvPr/>
        </p:nvSpPr>
        <p:spPr>
          <a:xfrm>
            <a:off x="8436302" y="2926085"/>
            <a:ext cx="3296894" cy="464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97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46B336-0461-4B19-8FB8-8B0CBEEFFBD0}"/>
              </a:ext>
            </a:extLst>
          </p:cNvPr>
          <p:cNvGraphicFramePr/>
          <p:nvPr>
            <p:extLst/>
          </p:nvPr>
        </p:nvGraphicFramePr>
        <p:xfrm>
          <a:off x="296562" y="1593632"/>
          <a:ext cx="11598875" cy="4003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794655-29A6-48D9-8765-2EEE28F1FC9B}"/>
              </a:ext>
            </a:extLst>
          </p:cNvPr>
          <p:cNvSpPr txBox="1"/>
          <p:nvPr/>
        </p:nvSpPr>
        <p:spPr>
          <a:xfrm>
            <a:off x="689233" y="362465"/>
            <a:ext cx="6518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Core Major Features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C97E90-FDAB-46C5-A577-44577A20AD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B9D970-A90B-472B-870A-0D43FF8F6CC6}"/>
              </a:ext>
            </a:extLst>
          </p:cNvPr>
          <p:cNvSpPr/>
          <p:nvPr/>
        </p:nvSpPr>
        <p:spPr>
          <a:xfrm>
            <a:off x="0" y="1293341"/>
            <a:ext cx="12192000" cy="2069603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B3B2-BD82-4853-92D2-7B104BD1898D}"/>
              </a:ext>
            </a:extLst>
          </p:cNvPr>
          <p:cNvSpPr/>
          <p:nvPr/>
        </p:nvSpPr>
        <p:spPr>
          <a:xfrm>
            <a:off x="-1" y="3838350"/>
            <a:ext cx="12192000" cy="1758871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77E29-2992-45B6-B0E1-A1FA9661B189}"/>
              </a:ext>
            </a:extLst>
          </p:cNvPr>
          <p:cNvSpPr/>
          <p:nvPr/>
        </p:nvSpPr>
        <p:spPr>
          <a:xfrm>
            <a:off x="11733196" y="3363767"/>
            <a:ext cx="458804" cy="474583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9D4DE-6034-479E-BC82-552065A528CD}"/>
              </a:ext>
            </a:extLst>
          </p:cNvPr>
          <p:cNvSpPr/>
          <p:nvPr/>
        </p:nvSpPr>
        <p:spPr>
          <a:xfrm>
            <a:off x="0" y="3363766"/>
            <a:ext cx="8436303" cy="4745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F078BC-36F8-4FD1-B161-E488F1481C41}"/>
              </a:ext>
            </a:extLst>
          </p:cNvPr>
          <p:cNvSpPr/>
          <p:nvPr/>
        </p:nvSpPr>
        <p:spPr>
          <a:xfrm>
            <a:off x="8436302" y="3362946"/>
            <a:ext cx="3296894" cy="464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5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46B336-0461-4B19-8FB8-8B0CBEEFFBD0}"/>
              </a:ext>
            </a:extLst>
          </p:cNvPr>
          <p:cNvGraphicFramePr/>
          <p:nvPr>
            <p:extLst/>
          </p:nvPr>
        </p:nvGraphicFramePr>
        <p:xfrm>
          <a:off x="296562" y="1593632"/>
          <a:ext cx="11598875" cy="4003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794655-29A6-48D9-8765-2EEE28F1FC9B}"/>
              </a:ext>
            </a:extLst>
          </p:cNvPr>
          <p:cNvSpPr txBox="1"/>
          <p:nvPr/>
        </p:nvSpPr>
        <p:spPr>
          <a:xfrm>
            <a:off x="689233" y="362465"/>
            <a:ext cx="6518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Core Major Features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C97E90-FDAB-46C5-A577-44577A20AD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B9D970-A90B-472B-870A-0D43FF8F6CC6}"/>
              </a:ext>
            </a:extLst>
          </p:cNvPr>
          <p:cNvSpPr/>
          <p:nvPr/>
        </p:nvSpPr>
        <p:spPr>
          <a:xfrm>
            <a:off x="0" y="1293341"/>
            <a:ext cx="12192000" cy="2497926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B3B2-BD82-4853-92D2-7B104BD1898D}"/>
              </a:ext>
            </a:extLst>
          </p:cNvPr>
          <p:cNvSpPr/>
          <p:nvPr/>
        </p:nvSpPr>
        <p:spPr>
          <a:xfrm>
            <a:off x="-1" y="4256229"/>
            <a:ext cx="12192000" cy="134099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77E29-2992-45B6-B0E1-A1FA9661B189}"/>
              </a:ext>
            </a:extLst>
          </p:cNvPr>
          <p:cNvSpPr/>
          <p:nvPr/>
        </p:nvSpPr>
        <p:spPr>
          <a:xfrm>
            <a:off x="11733196" y="3781646"/>
            <a:ext cx="458804" cy="474583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9D4DE-6034-479E-BC82-552065A528CD}"/>
              </a:ext>
            </a:extLst>
          </p:cNvPr>
          <p:cNvSpPr/>
          <p:nvPr/>
        </p:nvSpPr>
        <p:spPr>
          <a:xfrm>
            <a:off x="0" y="3793677"/>
            <a:ext cx="8436303" cy="4745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F078BC-36F8-4FD1-B161-E488F1481C41}"/>
              </a:ext>
            </a:extLst>
          </p:cNvPr>
          <p:cNvSpPr/>
          <p:nvPr/>
        </p:nvSpPr>
        <p:spPr>
          <a:xfrm>
            <a:off x="8436302" y="3791268"/>
            <a:ext cx="3296894" cy="464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24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46B336-0461-4B19-8FB8-8B0CBEEFFB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39486"/>
              </p:ext>
            </p:extLst>
          </p:nvPr>
        </p:nvGraphicFramePr>
        <p:xfrm>
          <a:off x="4304271" y="1593632"/>
          <a:ext cx="3583458" cy="4003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794655-29A6-48D9-8765-2EEE28F1FC9B}"/>
              </a:ext>
            </a:extLst>
          </p:cNvPr>
          <p:cNvSpPr txBox="1"/>
          <p:nvPr/>
        </p:nvSpPr>
        <p:spPr>
          <a:xfrm>
            <a:off x="689233" y="362465"/>
            <a:ext cx="43985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Core Future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C97E90-FDAB-46C5-A577-44577A20AD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58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794655-29A6-48D9-8765-2EEE28F1FC9B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QA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C97E90-FDAB-46C5-A577-44577A20A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794655-29A6-48D9-8765-2EEE28F1FC9B}"/>
              </a:ext>
            </a:extLst>
          </p:cNvPr>
          <p:cNvSpPr txBox="1"/>
          <p:nvPr/>
        </p:nvSpPr>
        <p:spPr>
          <a:xfrm>
            <a:off x="689233" y="362465"/>
            <a:ext cx="3683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Standard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C97E90-FDAB-46C5-A577-44577A20A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F309F6-5BFB-42AA-8360-DFC97137F7D0}"/>
              </a:ext>
            </a:extLst>
          </p:cNvPr>
          <p:cNvSpPr txBox="1"/>
          <p:nvPr/>
        </p:nvSpPr>
        <p:spPr>
          <a:xfrm>
            <a:off x="2649832" y="3013501"/>
            <a:ext cx="6892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Standard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141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5C34DC-9983-4A78-84BE-A833D979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1690688"/>
            <a:ext cx="10869542" cy="39248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A8F9F4-252E-45EE-8C16-EB5FB30882EA}"/>
              </a:ext>
            </a:extLst>
          </p:cNvPr>
          <p:cNvSpPr/>
          <p:nvPr/>
        </p:nvSpPr>
        <p:spPr>
          <a:xfrm>
            <a:off x="3581818" y="6020485"/>
            <a:ext cx="508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http://immo.landwerth.net/netstandard-versions/#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208BA-21C8-476F-A5A6-75B7B3BBF183}"/>
              </a:ext>
            </a:extLst>
          </p:cNvPr>
          <p:cNvSpPr txBox="1"/>
          <p:nvPr/>
        </p:nvSpPr>
        <p:spPr>
          <a:xfrm>
            <a:off x="689233" y="362465"/>
            <a:ext cx="4598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Standard 1.0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9AB67B8-4100-4809-9EDA-B7259E240C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5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D39508-63AB-4530-9100-B087BB802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1690688"/>
            <a:ext cx="10869542" cy="39248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E2DF1A-AEA1-4355-81A4-CA2AEFA47E7E}"/>
              </a:ext>
            </a:extLst>
          </p:cNvPr>
          <p:cNvSpPr/>
          <p:nvPr/>
        </p:nvSpPr>
        <p:spPr>
          <a:xfrm>
            <a:off x="3581818" y="6020485"/>
            <a:ext cx="508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http://immo.landwerth.net/netstandard-versions/#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A2D62-5383-42D7-8271-9EB702DFF7AF}"/>
              </a:ext>
            </a:extLst>
          </p:cNvPr>
          <p:cNvSpPr txBox="1"/>
          <p:nvPr/>
        </p:nvSpPr>
        <p:spPr>
          <a:xfrm>
            <a:off x="689233" y="362465"/>
            <a:ext cx="4598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Standard 1.1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1484B71-C685-4791-AAD3-3B26E78B4F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7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CB305D-7BA7-4B14-97E8-09131109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1690688"/>
            <a:ext cx="10869542" cy="39248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ACDC37-ACB6-4352-A267-B49B000421FA}"/>
              </a:ext>
            </a:extLst>
          </p:cNvPr>
          <p:cNvSpPr/>
          <p:nvPr/>
        </p:nvSpPr>
        <p:spPr>
          <a:xfrm>
            <a:off x="3581818" y="6020485"/>
            <a:ext cx="508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http://immo.landwerth.net/netstandard-versions/#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FA5EF-350D-4212-AE4F-2A720AE714D5}"/>
              </a:ext>
            </a:extLst>
          </p:cNvPr>
          <p:cNvSpPr txBox="1"/>
          <p:nvPr/>
        </p:nvSpPr>
        <p:spPr>
          <a:xfrm>
            <a:off x="689233" y="362465"/>
            <a:ext cx="4598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Standard 1.2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DFFB3F3-6672-42BB-BC5D-CBBF66BAD4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EFE01-B20D-4266-96A2-5C04D30F1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1690688"/>
            <a:ext cx="10869542" cy="39248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654F1C-7E77-485B-A96D-3DF69547F258}"/>
              </a:ext>
            </a:extLst>
          </p:cNvPr>
          <p:cNvSpPr/>
          <p:nvPr/>
        </p:nvSpPr>
        <p:spPr>
          <a:xfrm>
            <a:off x="3581818" y="6020485"/>
            <a:ext cx="508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http://immo.landwerth.net/netstandard-versions/#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BD39A-5119-4522-9F5E-9F9774672881}"/>
              </a:ext>
            </a:extLst>
          </p:cNvPr>
          <p:cNvSpPr txBox="1"/>
          <p:nvPr/>
        </p:nvSpPr>
        <p:spPr>
          <a:xfrm>
            <a:off x="689233" y="362465"/>
            <a:ext cx="4598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Standard 1.3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8B48A0D-30D5-44D8-8E1B-1C27B486E9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9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706981-5B27-44D3-91A3-7AA3C5F8F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1690688"/>
            <a:ext cx="10869542" cy="39248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25C9AB-1D67-4B71-A317-4825FD96C4EC}"/>
              </a:ext>
            </a:extLst>
          </p:cNvPr>
          <p:cNvSpPr/>
          <p:nvPr/>
        </p:nvSpPr>
        <p:spPr>
          <a:xfrm>
            <a:off x="3581818" y="6020485"/>
            <a:ext cx="508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http://immo.landwerth.net/netstandard-versions/#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75036-4A8E-4382-9C73-F98E3B4AB8E6}"/>
              </a:ext>
            </a:extLst>
          </p:cNvPr>
          <p:cNvSpPr txBox="1"/>
          <p:nvPr/>
        </p:nvSpPr>
        <p:spPr>
          <a:xfrm>
            <a:off x="689233" y="362465"/>
            <a:ext cx="4598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.NET Standard 1.4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00E7676-ADBF-4D69-B8EB-D068FD9922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2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1054</Words>
  <Application>Microsoft Office PowerPoint</Application>
  <PresentationFormat>Widescreen</PresentationFormat>
  <Paragraphs>286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Sidristij</dc:creator>
  <cp:lastModifiedBy>Stanislav Sidristij</cp:lastModifiedBy>
  <cp:revision>26</cp:revision>
  <dcterms:created xsi:type="dcterms:W3CDTF">2018-09-29T08:14:48Z</dcterms:created>
  <dcterms:modified xsi:type="dcterms:W3CDTF">2018-10-07T13:53:38Z</dcterms:modified>
</cp:coreProperties>
</file>