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0" r:id="rId1"/>
  </p:sldMasterIdLst>
  <p:notesMasterIdLst>
    <p:notesMasterId r:id="rId9"/>
  </p:notesMasterIdLst>
  <p:handoutMasterIdLst>
    <p:handoutMasterId r:id="rId10"/>
  </p:handoutMasterIdLst>
  <p:sldIdLst>
    <p:sldId id="398" r:id="rId2"/>
    <p:sldId id="299" r:id="rId3"/>
    <p:sldId id="399" r:id="rId4"/>
    <p:sldId id="400" r:id="rId5"/>
    <p:sldId id="401" r:id="rId6"/>
    <p:sldId id="410" r:id="rId7"/>
    <p:sldId id="34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2685C9"/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5214" autoAdjust="0"/>
  </p:normalViewPr>
  <p:slideViewPr>
    <p:cSldViewPr snapToGrid="0">
      <p:cViewPr varScale="1">
        <p:scale>
          <a:sx n="102" d="100"/>
          <a:sy n="102" d="100"/>
        </p:scale>
        <p:origin x="138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1A55E2-6BB4-4ADC-9ACC-DC4E3384B1E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3AA5D6-38FB-48FB-AA79-D66027320D0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079D47-57F6-4E8B-81DB-EC7327ED8ACB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A6ADF7-80FA-4925-A911-5FCBB4D7E5D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18F2F3-287F-410C-A032-4B4E798C446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942972-532B-48CA-B899-A9805052B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01213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13338B-FF4E-4D10-B450-CB717F263FC3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289CB0-869C-498A-BBE8-E4CDB008A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77347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289CB0-869C-498A-BBE8-E4CDB008AEC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697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AF215-44D7-4BEF-AA69-5235896624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EF5972-7953-4DE4-898C-735E0EDEA7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43432D-359C-4C44-A8C3-11F1BBF0C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B8C03-C244-4316-918C-7C7352E68E82}" type="datetime1">
              <a:rPr lang="ru-RU" smtClean="0"/>
              <a:t>18.10.2018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A7A7E2-1F44-4B01-A17B-1AC7F28CC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65D353-C84A-4D62-90E7-679F9EBDA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69F39-1094-4EFC-8689-74DFFBF910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7920232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3BB68-BA59-49C1-BA73-7C46943CC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CD1087-9A1C-49CA-AF31-E40503A7A5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416A90-27F6-4FF7-998B-E347CDAF2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B8C03-C244-4316-918C-7C7352E68E82}" type="datetime1">
              <a:rPr lang="ru-RU" smtClean="0"/>
              <a:t>18.10.2018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8B9152-05F9-498C-92EA-CE8FE565C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2686CD-035B-4D20-807E-926846703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69F39-1094-4EFC-8689-74DFFBF910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946145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5E93E9-7DF3-48EE-A4C7-0AF110114B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F199D7-CAA9-4C9E-BC56-C1D62DD84A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30031E-0685-409B-9BEE-019510C39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B8C03-C244-4316-918C-7C7352E68E82}" type="datetime1">
              <a:rPr lang="ru-RU" smtClean="0"/>
              <a:t>18.10.2018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761334-2745-45E5-AE79-921200510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6E7E0-CB61-4BCC-BDAC-9BB99AED2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69F39-1094-4EFC-8689-74DFFBF910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1979000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FA6B6-E14E-4520-B800-7F170434C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62818-B1BF-4E5A-BCA5-ECEC90A3C3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F20930-F3EA-4185-93A4-AF78CA62A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B8C03-C244-4316-918C-7C7352E68E82}" type="datetime1">
              <a:rPr lang="ru-RU" smtClean="0"/>
              <a:t>18.10.2018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6CA9B4-DE34-4732-91B9-DE408F6B0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9C5915-FC50-4726-ABF4-13D0FB82C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69F39-1094-4EFC-8689-74DFFBF910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360474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FBC71-C38F-4FA7-88E7-C697BE4EF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DCA6EB-10CD-40B9-966A-C0D6AA7DDA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5D9F9-8C9B-4894-AE49-E90C837F0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B8C03-C244-4316-918C-7C7352E68E82}" type="datetime1">
              <a:rPr lang="ru-RU" smtClean="0"/>
              <a:t>18.10.2018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0D7B23-1EC9-41A5-8948-40B2B19D7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DFB752-F810-41E3-A111-1481C7277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69F39-1094-4EFC-8689-74DFFBF910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5900618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B0C56-D1A8-4392-BC04-FE02E4244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3E96B-B4AE-4CED-B17E-FAFEBB46C8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E820C3-B260-469D-AD13-7E54E596DA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5F3584-0BC2-4AAC-944B-3F6BD33FD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B8C03-C244-4316-918C-7C7352E68E82}" type="datetime1">
              <a:rPr lang="ru-RU" smtClean="0"/>
              <a:t>18.10.2018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FB7790-4747-42C4-B373-61E1567DF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E70FC6-4B13-445D-AD0B-DE940266F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69F39-1094-4EFC-8689-74DFFBF910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4098096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332CC-EFC7-4973-A6E7-0B9FF47A6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3521E9-1649-4B86-87B2-73BAE44541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E0A675-2032-401E-8931-B14373CA45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8B0753-289E-48A9-9CA0-B50885CEBC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9F1666-D85A-4822-BFED-C0DEAD6702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249656-462E-4B47-985E-688FBEC36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B8C03-C244-4316-918C-7C7352E68E82}" type="datetime1">
              <a:rPr lang="ru-RU" smtClean="0"/>
              <a:t>18.10.2018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981103-92FE-4272-8C13-72DE2FB54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F3F6F4-3F3D-4987-8EE9-7F9028487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69F39-1094-4EFC-8689-74DFFBF910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944177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5569B-B7F5-4121-93B8-15FA54C9F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2FDEA0-0F6E-43CE-9980-53DF6DB1C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B8C03-C244-4316-918C-7C7352E68E82}" type="datetime1">
              <a:rPr lang="ru-RU" smtClean="0"/>
              <a:t>18.10.2018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F3F1EB-2B51-40F6-979C-AB9BC304E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9128E0-231A-4045-A32F-5A28D6485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69F39-1094-4EFC-8689-74DFFBF910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0721568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83434B-7581-49B1-8098-27C8BB003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B8C03-C244-4316-918C-7C7352E68E82}" type="datetime1">
              <a:rPr lang="ru-RU" smtClean="0"/>
              <a:t>18.10.2018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58563D-15DB-4F7F-872A-35F5F0003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2901D3-4B9F-484F-954C-6FCE09B21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69F39-1094-4EFC-8689-74DFFBF910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6811332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2A730-1932-498E-AC41-AAF06CC9A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23AA59-A548-42A2-AD49-AF843F2371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321FD8-4C85-4EB1-8889-9770B23A6B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861BF3-FA28-47C9-A591-E6497DB62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B8C03-C244-4316-918C-7C7352E68E82}" type="datetime1">
              <a:rPr lang="ru-RU" smtClean="0"/>
              <a:t>18.10.2018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89C85A-594A-4F1D-B53B-75C9FFD4A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136B54-ED02-40BB-9374-2A390DEB6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69F39-1094-4EFC-8689-74DFFBF910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327699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DDA7D-25CE-4027-8B7F-CE4FB95B1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45C14C-C60D-449C-BB71-DBACFD4604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CD1B6D-1907-4975-9832-9E5FB6EF23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2362AC-4D89-4EF7-8211-D82777C1F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B8C03-C244-4316-918C-7C7352E68E82}" type="datetime1">
              <a:rPr lang="ru-RU" smtClean="0"/>
              <a:t>18.10.2018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015621-6E4E-4667-A1F6-62DA33A25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7DFC7C-3B1A-4C97-BDAA-597BD4C4C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69F39-1094-4EFC-8689-74DFFBF910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01606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EF7192-A8DF-4F80-830C-E6049DB18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1A74BC-4B96-44C5-8BAA-790AA71034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452A38-DFA6-4EA8-BE79-7F260B3500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FB8C03-C244-4316-918C-7C7352E68E82}" type="datetime1">
              <a:rPr lang="ru-RU" smtClean="0"/>
              <a:t>18.10.2018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808B38-62E1-444F-B335-8F02AF4F66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C833D9-2170-4C88-AB9D-508AA6C710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169F39-1094-4EFC-8689-74DFFBF910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6346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30D6EB1-B110-4086-B078-B9EC7E7525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4750" y="0"/>
            <a:ext cx="5937250" cy="68580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DEB03ED-39B2-4CD1-BD47-C8114A100203}"/>
              </a:ext>
            </a:extLst>
          </p:cNvPr>
          <p:cNvSpPr/>
          <p:nvPr/>
        </p:nvSpPr>
        <p:spPr>
          <a:xfrm>
            <a:off x="-1645" y="0"/>
            <a:ext cx="6256396" cy="6858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0917858-04BC-436A-9AFC-6C42C93D9A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2096" y="5930945"/>
            <a:ext cx="3825913" cy="80822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F8E8074E-3F71-428F-B240-2CA782961DCB}"/>
              </a:ext>
            </a:extLst>
          </p:cNvPr>
          <p:cNvSpPr>
            <a:spLocks noGrp="1"/>
          </p:cNvSpPr>
          <p:nvPr/>
        </p:nvSpPr>
        <p:spPr>
          <a:xfrm>
            <a:off x="5911879" y="0"/>
            <a:ext cx="707136" cy="685800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/>
          <a:lstStyle>
            <a:lvl1pPr marL="0" indent="0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133" b="1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189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D17D0D07-E864-418B-9C99-842B9FF9D02C}"/>
              </a:ext>
            </a:extLst>
          </p:cNvPr>
          <p:cNvSpPr txBox="1">
            <a:spLocks/>
          </p:cNvSpPr>
          <p:nvPr/>
        </p:nvSpPr>
        <p:spPr>
          <a:xfrm>
            <a:off x="743953" y="4725731"/>
            <a:ext cx="5754624" cy="418576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133" b="1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189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133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377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133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566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133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754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133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>
                <a:solidFill>
                  <a:srgbClr val="464547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Сидристый Станислав</a:t>
            </a:r>
            <a:endParaRPr lang="en-US" dirty="0">
              <a:solidFill>
                <a:srgbClr val="464547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60694C37-4112-440B-80E9-7768F3FDB4FC}"/>
              </a:ext>
            </a:extLst>
          </p:cNvPr>
          <p:cNvSpPr txBox="1">
            <a:spLocks/>
          </p:cNvSpPr>
          <p:nvPr/>
        </p:nvSpPr>
        <p:spPr>
          <a:xfrm>
            <a:off x="708621" y="2201261"/>
            <a:ext cx="5754624" cy="189590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400" kern="12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solidFill>
                  <a:srgbClr val="464547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CLR MD</a:t>
            </a:r>
            <a:br>
              <a:rPr lang="ru-RU" sz="4400" b="1" dirty="0">
                <a:solidFill>
                  <a:srgbClr val="464547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</a:br>
            <a:r>
              <a:rPr lang="ru-RU" sz="2200" b="1" dirty="0">
                <a:solidFill>
                  <a:srgbClr val="464547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автоматизированная отладка</a:t>
            </a:r>
            <a:endParaRPr lang="en-US" b="1" dirty="0">
              <a:solidFill>
                <a:srgbClr val="464547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0736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2F5A85A-88F2-4834-B85F-F25144BD69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115050" cy="685800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CD7D54E3-C65E-43FF-B27E-E642327FDD24}"/>
              </a:ext>
            </a:extLst>
          </p:cNvPr>
          <p:cNvGrpSpPr/>
          <p:nvPr/>
        </p:nvGrpSpPr>
        <p:grpSpPr>
          <a:xfrm>
            <a:off x="6522943" y="1633254"/>
            <a:ext cx="5324476" cy="3649945"/>
            <a:chOff x="6497543" y="2456151"/>
            <a:chExt cx="5324476" cy="3649945"/>
          </a:xfrm>
        </p:grpSpPr>
        <p:sp>
          <p:nvSpPr>
            <p:cNvPr id="3" name="Content Placeholder 6">
              <a:extLst>
                <a:ext uri="{FF2B5EF4-FFF2-40B4-BE49-F238E27FC236}">
                  <a16:creationId xmlns:a16="http://schemas.microsoft.com/office/drawing/2014/main" id="{4EC4DEB1-4CE0-4242-B793-A44AAE02186D}"/>
                </a:ext>
              </a:extLst>
            </p:cNvPr>
            <p:cNvSpPr txBox="1">
              <a:spLocks/>
            </p:cNvSpPr>
            <p:nvPr/>
          </p:nvSpPr>
          <p:spPr>
            <a:xfrm>
              <a:off x="6497543" y="2456151"/>
              <a:ext cx="5324476" cy="3649945"/>
            </a:xfrm>
            <a:prstGeom prst="rect">
              <a:avLst/>
            </a:prstGeom>
          </p:spPr>
          <p:txBody>
            <a:bodyPr vert="horz" lIns="0" tIns="0" rIns="0" bIns="0" rtlCol="0">
              <a:noAutofit/>
            </a:bodyPr>
            <a:lstStyle>
              <a:lvl1pPr marL="228594" indent="-228594" algn="l" defTabSz="1219170" rtl="0" eaLnBrk="1" latinLnBrk="0" hangingPunct="1">
                <a:lnSpc>
                  <a:spcPts val="2133"/>
                </a:lnSpc>
                <a:spcBef>
                  <a:spcPts val="352"/>
                </a:spcBef>
                <a:spcAft>
                  <a:spcPts val="400"/>
                </a:spcAft>
                <a:buFont typeface="Arial" panose="020B0604020202020204" pitchFamily="34" charset="0"/>
                <a:buChar char="•"/>
                <a:defRPr sz="1467" kern="120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1pPr>
              <a:lvl2pPr marL="838179" indent="-228594" algn="l" defTabSz="1219170" rtl="0" eaLnBrk="1" latinLnBrk="0" hangingPunct="1">
                <a:lnSpc>
                  <a:spcPct val="90000"/>
                </a:lnSpc>
                <a:spcBef>
                  <a:spcPts val="667"/>
                </a:spcBef>
                <a:buFont typeface="Arial" panose="020B0604020202020204" pitchFamily="34" charset="0"/>
                <a:buChar char="•"/>
                <a:defRPr sz="14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447764" indent="-228594" algn="l" defTabSz="1219170" rtl="0" eaLnBrk="1" latinLnBrk="0" hangingPunct="1">
                <a:lnSpc>
                  <a:spcPct val="90000"/>
                </a:lnSpc>
                <a:spcBef>
                  <a:spcPts val="667"/>
                </a:spcBef>
                <a:buFont typeface="Arial" panose="020B0604020202020204" pitchFamily="34" charset="0"/>
                <a:buChar char="•"/>
                <a:defRPr sz="14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209745" indent="-380990" algn="l" defTabSz="1219170" rtl="0" eaLnBrk="1" latinLnBrk="0" hangingPunct="1">
                <a:lnSpc>
                  <a:spcPct val="90000"/>
                </a:lnSpc>
                <a:spcBef>
                  <a:spcPts val="667"/>
                </a:spcBef>
                <a:buFont typeface="Arial" panose="020B0604020202020204" pitchFamily="34" charset="0"/>
                <a:buChar char="•"/>
                <a:defRPr sz="14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339" indent="0" algn="l" defTabSz="1219170" rtl="0" eaLnBrk="1" latinLnBrk="0" hangingPunct="1">
                <a:lnSpc>
                  <a:spcPct val="90000"/>
                </a:lnSpc>
                <a:spcBef>
                  <a:spcPts val="667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lnSpc>
                  <a:spcPct val="90000"/>
                </a:lnSpc>
                <a:spcBef>
                  <a:spcPts val="667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lnSpc>
                  <a:spcPct val="90000"/>
                </a:lnSpc>
                <a:spcBef>
                  <a:spcPts val="667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lnSpc>
                  <a:spcPct val="90000"/>
                </a:lnSpc>
                <a:spcBef>
                  <a:spcPts val="667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lnSpc>
                  <a:spcPct val="90000"/>
                </a:lnSpc>
                <a:spcBef>
                  <a:spcPts val="667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1219170" rtl="0" eaLnBrk="1" fontAlgn="auto" latinLnBrk="0" hangingPunct="1">
                <a:lnSpc>
                  <a:spcPts val="2133"/>
                </a:lnSpc>
                <a:spcBef>
                  <a:spcPts val="352"/>
                </a:spcBef>
                <a:spcAft>
                  <a:spcPts val="400"/>
                </a:spcAft>
                <a:buClrTx/>
                <a:buSzTx/>
                <a:buNone/>
                <a:tabLst/>
                <a:defRPr/>
              </a:pPr>
              <a:r>
                <a:rPr kumimoji="0" lang="ru-RU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222222"/>
                  </a:solidFill>
                  <a:effectLst/>
                  <a:uLnTx/>
                  <a:uFillTx/>
                  <a:latin typeface="Calibri Light"/>
                  <a:ea typeface="+mn-ea"/>
                  <a:cs typeface="+mn-cs"/>
                </a:rPr>
                <a:t>Стеки:</a:t>
              </a:r>
            </a:p>
            <a:p>
              <a:pPr marL="228594" marR="0" lvl="0" indent="-228594" algn="l" defTabSz="1219170" rtl="0" eaLnBrk="1" fontAlgn="auto" latinLnBrk="0" hangingPunct="1">
                <a:lnSpc>
                  <a:spcPts val="2133"/>
                </a:lnSpc>
                <a:spcBef>
                  <a:spcPts val="352"/>
                </a:spcBef>
                <a:spcAft>
                  <a:spcPts val="40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800" i="0" u="none" strike="noStrike" kern="1200" cap="none" spc="0" normalizeH="0" baseline="0" noProof="0" dirty="0">
                  <a:ln>
                    <a:noFill/>
                  </a:ln>
                  <a:solidFill>
                    <a:srgbClr val="222222"/>
                  </a:solidFill>
                  <a:effectLst/>
                  <a:uLnTx/>
                  <a:uFillTx/>
                  <a:latin typeface="Calibri Light"/>
                  <a:ea typeface="+mn-ea"/>
                  <a:cs typeface="+mn-cs"/>
                </a:rPr>
                <a:t>WEB/WPF/WinForms/… </a:t>
              </a:r>
              <a:r>
                <a:rPr kumimoji="0" lang="ru-RU" sz="1800" i="0" u="none" strike="noStrike" kern="1200" cap="none" spc="0" normalizeH="0" baseline="0" noProof="0" dirty="0">
                  <a:ln>
                    <a:noFill/>
                  </a:ln>
                  <a:solidFill>
                    <a:srgbClr val="222222"/>
                  </a:solidFill>
                  <a:effectLst/>
                  <a:uLnTx/>
                  <a:uFillTx/>
                  <a:latin typeface="Calibri Light"/>
                  <a:ea typeface="+mn-ea"/>
                  <a:cs typeface="+mn-cs"/>
                </a:rPr>
                <a:t>стеки</a:t>
              </a:r>
            </a:p>
            <a:p>
              <a:pPr marL="228594" marR="0" lvl="0" indent="-228594" algn="l" defTabSz="1219170" rtl="0" eaLnBrk="1" fontAlgn="auto" latinLnBrk="0" hangingPunct="1">
                <a:lnSpc>
                  <a:spcPts val="2133"/>
                </a:lnSpc>
                <a:spcBef>
                  <a:spcPts val="352"/>
                </a:spcBef>
                <a:spcAft>
                  <a:spcPts val="40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800" i="0" u="none" strike="noStrike" kern="1200" cap="none" spc="0" normalizeH="0" baseline="0" noProof="0" dirty="0">
                  <a:ln>
                    <a:noFill/>
                  </a:ln>
                  <a:solidFill>
                    <a:srgbClr val="222222"/>
                  </a:solidFill>
                  <a:effectLst/>
                  <a:uLnTx/>
                  <a:uFillTx/>
                  <a:latin typeface="Calibri Light"/>
                  <a:ea typeface="+mn-ea"/>
                  <a:cs typeface="+mn-cs"/>
                </a:rPr>
                <a:t>C/C++, C++/CLI </a:t>
              </a:r>
              <a:r>
                <a:rPr kumimoji="0" lang="ru-RU" sz="1800" i="0" u="none" strike="noStrike" kern="1200" cap="none" spc="0" normalizeH="0" baseline="0" noProof="0" dirty="0">
                  <a:ln>
                    <a:noFill/>
                  </a:ln>
                  <a:solidFill>
                    <a:srgbClr val="222222"/>
                  </a:solidFill>
                  <a:effectLst/>
                  <a:uLnTx/>
                  <a:uFillTx/>
                  <a:latin typeface="Calibri Light"/>
                  <a:ea typeface="+mn-ea"/>
                  <a:cs typeface="+mn-cs"/>
                </a:rPr>
                <a:t>когда необходимо</a:t>
              </a:r>
              <a:endParaRPr kumimoji="0" lang="en-US" sz="180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Calibri Light"/>
                <a:ea typeface="+mn-ea"/>
                <a:cs typeface="+mn-cs"/>
              </a:endParaRPr>
            </a:p>
            <a:p>
              <a:pPr marL="228594" marR="0" lvl="0" indent="-228594" algn="l" defTabSz="1219170" rtl="0" eaLnBrk="1" fontAlgn="auto" latinLnBrk="0" hangingPunct="1">
                <a:lnSpc>
                  <a:spcPts val="2133"/>
                </a:lnSpc>
                <a:spcBef>
                  <a:spcPts val="352"/>
                </a:spcBef>
                <a:spcAft>
                  <a:spcPts val="40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sz="1800" dirty="0">
                  <a:solidFill>
                    <a:srgbClr val="222222"/>
                  </a:solidFill>
                  <a:latin typeface="Calibri Light"/>
                </a:rPr>
                <a:t>EPAM Systems</a:t>
              </a:r>
              <a:endParaRPr kumimoji="0" lang="ru-RU" sz="180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Calibri Light"/>
                <a:ea typeface="+mn-ea"/>
                <a:cs typeface="+mn-cs"/>
              </a:endParaRPr>
            </a:p>
            <a:p>
              <a:pPr marL="228594" marR="0" lvl="0" indent="-228594" algn="l" defTabSz="1219170" rtl="0" eaLnBrk="1" fontAlgn="auto" latinLnBrk="0" hangingPunct="1">
                <a:lnSpc>
                  <a:spcPts val="2133"/>
                </a:lnSpc>
                <a:spcBef>
                  <a:spcPts val="352"/>
                </a:spcBef>
                <a:spcAft>
                  <a:spcPts val="40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ru-RU" sz="1800" i="0" u="none" strike="noStrike" kern="1200" cap="none" spc="0" normalizeH="0" baseline="0" noProof="0" dirty="0">
                  <a:ln>
                    <a:noFill/>
                  </a:ln>
                  <a:solidFill>
                    <a:srgbClr val="222222"/>
                  </a:solidFill>
                  <a:effectLst/>
                  <a:uLnTx/>
                  <a:uFillTx/>
                  <a:latin typeface="Calibri Light"/>
                  <a:ea typeface="+mn-ea"/>
                  <a:cs typeface="+mn-cs"/>
                </a:rPr>
                <a:t>Книга:</a:t>
              </a:r>
              <a:r>
                <a:rPr kumimoji="0" lang="ru-RU" sz="1800" i="0" u="none" strike="noStrike" kern="1200" cap="none" spc="0" normalizeH="0" baseline="0" noProof="0" dirty="0">
                  <a:ln>
                    <a:noFill/>
                  </a:ln>
                  <a:solidFill>
                    <a:srgbClr val="008ACF">
                      <a:lumMod val="50000"/>
                    </a:srgbClr>
                  </a:solidFill>
                  <a:effectLst/>
                  <a:uLnTx/>
                  <a:uFillTx/>
                  <a:latin typeface="Calibri Light"/>
                  <a:ea typeface="+mn-ea"/>
                  <a:cs typeface="+mn-cs"/>
                </a:rPr>
                <a:t> </a:t>
              </a:r>
              <a:r>
                <a:rPr kumimoji="0" lang="en-US" sz="1800" i="0" u="none" strike="noStrike" kern="1200" cap="none" spc="0" normalizeH="0" baseline="0" noProof="0" dirty="0">
                  <a:ln>
                    <a:noFill/>
                  </a:ln>
                  <a:solidFill>
                    <a:srgbClr val="008ACF">
                      <a:lumMod val="50000"/>
                    </a:srgbClr>
                  </a:solidFill>
                  <a:effectLst/>
                  <a:uLnTx/>
                  <a:uFillTx/>
                  <a:latin typeface="Calibri Light"/>
                  <a:ea typeface="+mn-ea"/>
                  <a:cs typeface="+mn-cs"/>
                </a:rPr>
                <a:t>      </a:t>
              </a:r>
              <a:r>
                <a:rPr kumimoji="0" lang="en-US" sz="180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Calibri Light"/>
                  <a:ea typeface="+mn-ea"/>
                  <a:cs typeface="+mn-cs"/>
                </a:rPr>
                <a:t>https://github.com/sidristij/dotnetbook </a:t>
              </a:r>
            </a:p>
            <a:p>
              <a:pPr marL="0" marR="0" lvl="0" indent="0" algn="l" defTabSz="1219170" rtl="0" eaLnBrk="1" fontAlgn="auto" latinLnBrk="0" hangingPunct="1">
                <a:lnSpc>
                  <a:spcPts val="2133"/>
                </a:lnSpc>
                <a:spcBef>
                  <a:spcPts val="352"/>
                </a:spcBef>
                <a:spcAft>
                  <a:spcPts val="400"/>
                </a:spcAft>
                <a:buClrTx/>
                <a:buSzTx/>
                <a:buNone/>
                <a:tabLst/>
                <a:defRPr/>
              </a:pPr>
              <a:endParaRPr lang="ru-RU" sz="1800" dirty="0">
                <a:latin typeface="Calibri Light"/>
              </a:endParaRPr>
            </a:p>
            <a:p>
              <a:pPr marL="0" marR="0" lvl="0" indent="0" algn="l" defTabSz="1219170" rtl="0" eaLnBrk="1" fontAlgn="auto" latinLnBrk="0" hangingPunct="1">
                <a:lnSpc>
                  <a:spcPts val="2133"/>
                </a:lnSpc>
                <a:spcBef>
                  <a:spcPts val="352"/>
                </a:spcBef>
                <a:spcAft>
                  <a:spcPts val="400"/>
                </a:spcAft>
                <a:buClrTx/>
                <a:buSzTx/>
                <a:buNone/>
                <a:tabLst/>
                <a:defRPr/>
              </a:pPr>
              <a:r>
                <a:rPr lang="ru-RU" sz="1800" b="1" dirty="0">
                  <a:latin typeface="Calibri Light"/>
                </a:rPr>
                <a:t>Связь:</a:t>
              </a:r>
              <a:endParaRPr lang="en-US" sz="1800" b="1" dirty="0">
                <a:latin typeface="Calibri Light"/>
              </a:endParaRPr>
            </a:p>
            <a:p>
              <a:pPr marL="228594" marR="0" lvl="0" indent="-228594" algn="l" defTabSz="1219170" rtl="0" eaLnBrk="1" fontAlgn="auto" latinLnBrk="0" hangingPunct="1">
                <a:lnSpc>
                  <a:spcPts val="2133"/>
                </a:lnSpc>
                <a:spcBef>
                  <a:spcPts val="352"/>
                </a:spcBef>
                <a:spcAft>
                  <a:spcPts val="40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sz="1800" dirty="0">
                  <a:latin typeface="Calibri Light"/>
                </a:rPr>
                <a:t>@</a:t>
              </a:r>
              <a:r>
                <a:rPr lang="en-US" sz="1800" dirty="0" err="1">
                  <a:latin typeface="Calibri Light"/>
                </a:rPr>
                <a:t>sidristij</a:t>
              </a:r>
              <a:endParaRPr lang="en-US" sz="1800" dirty="0">
                <a:latin typeface="Calibri Light"/>
              </a:endParaRPr>
            </a:p>
            <a:p>
              <a:pPr marL="228594" marR="0" lvl="0" indent="-228594" algn="l" defTabSz="1219170" rtl="0" eaLnBrk="1" fontAlgn="auto" latinLnBrk="0" hangingPunct="1">
                <a:lnSpc>
                  <a:spcPts val="2133"/>
                </a:lnSpc>
                <a:spcBef>
                  <a:spcPts val="352"/>
                </a:spcBef>
                <a:spcAft>
                  <a:spcPts val="40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80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alibri Light"/>
                  <a:ea typeface="+mn-ea"/>
                  <a:cs typeface="+mn-cs"/>
                </a:rPr>
                <a:t>skype:</a:t>
              </a:r>
              <a:r>
                <a:rPr kumimoji="0" lang="ru-RU" sz="180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alibri Light"/>
                  <a:ea typeface="+mn-ea"/>
                  <a:cs typeface="+mn-cs"/>
                </a:rPr>
                <a:t> </a:t>
              </a:r>
              <a:r>
                <a:rPr kumimoji="0" lang="en-US" sz="1800" i="0" u="none" strike="noStrike" kern="1200" cap="none" spc="0" normalizeH="0" baseline="0" noProof="0" dirty="0" err="1">
                  <a:ln>
                    <a:noFill/>
                  </a:ln>
                  <a:effectLst/>
                  <a:uLnTx/>
                  <a:uFillTx/>
                  <a:latin typeface="Calibri Light"/>
                  <a:ea typeface="+mn-ea"/>
                  <a:cs typeface="+mn-cs"/>
                </a:rPr>
                <a:t>stanislav.sidristy</a:t>
              </a:r>
              <a:endParaRPr kumimoji="0" lang="en-US" sz="1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 Light"/>
                <a:ea typeface="+mn-ea"/>
                <a:cs typeface="+mn-cs"/>
              </a:endParaRPr>
            </a:p>
            <a:p>
              <a:pPr marL="228594" marR="0" lvl="0" indent="-228594" algn="l" defTabSz="1219170" rtl="0" eaLnBrk="1" fontAlgn="auto" latinLnBrk="0" hangingPunct="1">
                <a:lnSpc>
                  <a:spcPts val="2133"/>
                </a:lnSpc>
                <a:spcBef>
                  <a:spcPts val="352"/>
                </a:spcBef>
                <a:spcAft>
                  <a:spcPts val="40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sz="1800" dirty="0">
                  <a:latin typeface="Calibri Light"/>
                </a:rPr>
                <a:t>sunex.development@gmail.com</a:t>
              </a:r>
              <a:endParaRPr kumimoji="0" lang="en-US" sz="1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 Light"/>
              </a:endParaRPr>
            </a:p>
          </p:txBody>
        </p:sp>
        <p:pic>
          <p:nvPicPr>
            <p:cNvPr id="4" name="Picture 10" descr="github icon">
              <a:extLst>
                <a:ext uri="{FF2B5EF4-FFF2-40B4-BE49-F238E27FC236}">
                  <a16:creationId xmlns:a16="http://schemas.microsoft.com/office/drawing/2014/main" id="{59BF3211-C074-43BC-8435-51F065B80F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08184" y="3955793"/>
              <a:ext cx="228600" cy="22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Picture Placeholder 2" descr="A person sitting at a table&#10;&#10;Description generated with very high confidence">
            <a:extLst>
              <a:ext uri="{FF2B5EF4-FFF2-40B4-BE49-F238E27FC236}">
                <a16:creationId xmlns:a16="http://schemas.microsoft.com/office/drawing/2014/main" id="{FE1311FC-69D3-4E98-8142-EB3E926083D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0" r="16660"/>
          <a:stretch>
            <a:fillRect/>
          </a:stretch>
        </p:blipFill>
        <p:spPr>
          <a:xfrm>
            <a:off x="1132038" y="2176695"/>
            <a:ext cx="2218944" cy="2218944"/>
          </a:xfrm>
          <a:prstGeom prst="ellipse">
            <a:avLst/>
          </a:prstGeom>
          <a:ln>
            <a:solidFill>
              <a:schemeClr val="accent6">
                <a:shade val="50000"/>
              </a:schemeClr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A93BFE0-72DC-4736-9797-98E34C8A7D85}"/>
              </a:ext>
            </a:extLst>
          </p:cNvPr>
          <p:cNvSpPr txBox="1"/>
          <p:nvPr/>
        </p:nvSpPr>
        <p:spPr>
          <a:xfrm>
            <a:off x="314325" y="61595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0ED144EA-89AE-4759-8B06-27CCA8284B21}" type="slidenum">
              <a:rPr lang="en-US" smtClean="0"/>
              <a:t>2</a:t>
            </a:fld>
            <a:endParaRPr lang="en-US" dirty="0"/>
          </a:p>
        </p:txBody>
      </p:sp>
      <p:pic>
        <p:nvPicPr>
          <p:cNvPr id="8" name="Picture 7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79A8A815-6D9E-4342-A85E-858D807BF43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2000"/>
                    </a14:imgEffect>
                    <a14:imgEffect>
                      <a14:saturation sat="36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5200" y="6298692"/>
            <a:ext cx="2242472" cy="47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672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4F473FD-8CD8-43AD-9F9A-71F0F17AE495}"/>
              </a:ext>
            </a:extLst>
          </p:cNvPr>
          <p:cNvSpPr txBox="1"/>
          <p:nvPr/>
        </p:nvSpPr>
        <p:spPr>
          <a:xfrm>
            <a:off x="655782" y="646546"/>
            <a:ext cx="104568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rgbClr val="0070C0"/>
                </a:solidFill>
                <a:latin typeface="+mj-lt"/>
              </a:rPr>
              <a:t>Если говорят об отладке</a:t>
            </a:r>
            <a:r>
              <a:rPr lang="en-US" sz="4000" dirty="0">
                <a:solidFill>
                  <a:srgbClr val="0070C0"/>
                </a:solidFill>
                <a:latin typeface="+mj-lt"/>
              </a:rPr>
              <a:t>:</a:t>
            </a:r>
          </a:p>
        </p:txBody>
      </p:sp>
      <p:pic>
        <p:nvPicPr>
          <p:cNvPr id="1026" name="Picture 2" descr="https://images-na.ssl-images-amazon.com/images/I/51DixNOrXuL._SX375_BO1,204,203,200_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8752" y="1594690"/>
            <a:ext cx="3590925" cy="4752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F1ED7939-4532-4420-A6BE-85ED33BA219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2000"/>
                    </a14:imgEffect>
                    <a14:imgEffect>
                      <a14:saturation sat="36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5200" y="6298692"/>
            <a:ext cx="2242472" cy="47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047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4F473FD-8CD8-43AD-9F9A-71F0F17AE495}"/>
              </a:ext>
            </a:extLst>
          </p:cNvPr>
          <p:cNvSpPr txBox="1"/>
          <p:nvPr/>
        </p:nvSpPr>
        <p:spPr>
          <a:xfrm>
            <a:off x="655782" y="646546"/>
            <a:ext cx="104568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rgbClr val="0070C0"/>
                </a:solidFill>
                <a:latin typeface="+mj-lt"/>
              </a:rPr>
              <a:t>Вы испытываете чувство расслабления?</a:t>
            </a:r>
            <a:endParaRPr lang="en-US" sz="4000" dirty="0">
              <a:solidFill>
                <a:srgbClr val="0070C0"/>
              </a:solidFill>
              <a:latin typeface="+mj-lt"/>
            </a:endParaRPr>
          </a:p>
        </p:txBody>
      </p:sp>
      <p:pic>
        <p:nvPicPr>
          <p:cNvPr id="2050" name="Picture 2" descr="ÐÐ°ÑÑÐ¸Ð½ÐºÐ¸ Ð¿Ð¾ Ð·Ð°Ð¿ÑÐ¾ÑÑ windbg .ne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4859" y="1514537"/>
            <a:ext cx="6578712" cy="4860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46D6E414-75E4-4D9C-935D-73C04F8204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2000"/>
                    </a14:imgEffect>
                    <a14:imgEffect>
                      <a14:saturation sat="36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5200" y="6298692"/>
            <a:ext cx="2242472" cy="47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125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4F473FD-8CD8-43AD-9F9A-71F0F17AE495}"/>
              </a:ext>
            </a:extLst>
          </p:cNvPr>
          <p:cNvSpPr txBox="1"/>
          <p:nvPr/>
        </p:nvSpPr>
        <p:spPr>
          <a:xfrm>
            <a:off x="655782" y="646546"/>
            <a:ext cx="104568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rgbClr val="0070C0"/>
                </a:solidFill>
                <a:latin typeface="+mj-lt"/>
              </a:rPr>
              <a:t>Проблематика</a:t>
            </a:r>
            <a:endParaRPr lang="en-US" sz="4000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42278" y="1667435"/>
            <a:ext cx="11015830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sz="2000" dirty="0"/>
              <a:t>Если идет работа с дампом, сложно орудовать объектами в памяти</a:t>
            </a:r>
            <a:endParaRPr lang="en-US" sz="2000" dirty="0"/>
          </a:p>
          <a:p>
            <a:pPr marL="342900" indent="-342900">
              <a:buFont typeface="+mj-lt"/>
              <a:buAutoNum type="arabicPeriod"/>
            </a:pPr>
            <a:r>
              <a:rPr lang="ru-RU" sz="2000" dirty="0"/>
              <a:t>Иногда (правда, крайне редко) возникает вопрос автоматизировать анализ (сгенерировав помимо дампа отчет)</a:t>
            </a:r>
            <a:endParaRPr lang="en-US" sz="2000" dirty="0"/>
          </a:p>
          <a:p>
            <a:pPr marL="342900" indent="-342900">
              <a:buFont typeface="+mj-lt"/>
              <a:buAutoNum type="arabicPeriod"/>
            </a:pPr>
            <a:r>
              <a:rPr lang="ru-RU" sz="2000" dirty="0"/>
              <a:t>Подсмотреть как работает приложение БЕЗ студии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000" dirty="0"/>
              <a:t>Зная алгоритм поиска, найти объект, а не лазать по дереву в профиляторе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000" dirty="0"/>
              <a:t>...</a:t>
            </a:r>
          </a:p>
          <a:p>
            <a:pPr marL="342900" indent="-342900">
              <a:buFont typeface="+mj-lt"/>
              <a:buAutoNum type="arabicPeriod"/>
            </a:pPr>
            <a:endParaRPr lang="ru-RU" dirty="0"/>
          </a:p>
          <a:p>
            <a:pPr marL="342900" indent="-342900">
              <a:buFont typeface="+mj-lt"/>
              <a:buAutoNum type="arabicPeriod"/>
            </a:pPr>
            <a:endParaRPr lang="ru-RU" dirty="0"/>
          </a:p>
          <a:p>
            <a:pPr marL="342900" indent="-342900">
              <a:buFont typeface="+mj-lt"/>
              <a:buAutoNum type="arabicPeriod"/>
            </a:pPr>
            <a:endParaRPr lang="ru-RU" dirty="0"/>
          </a:p>
        </p:txBody>
      </p:sp>
      <p:pic>
        <p:nvPicPr>
          <p:cNvPr id="4" name="Picture 3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50260A89-4495-4A4C-8504-DDE2F3DB453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2000"/>
                    </a14:imgEffect>
                    <a14:imgEffect>
                      <a14:saturation sat="36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5200" y="6298692"/>
            <a:ext cx="2242472" cy="47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530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9E620BB-A80C-4D5E-B048-00416841477A}"/>
              </a:ext>
            </a:extLst>
          </p:cNvPr>
          <p:cNvSpPr/>
          <p:nvPr/>
        </p:nvSpPr>
        <p:spPr>
          <a:xfrm>
            <a:off x="0" y="2967335"/>
            <a:ext cx="12192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FF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Demo</a:t>
            </a:r>
            <a:endParaRPr lang="en-US" sz="5400" dirty="0">
              <a:solidFill>
                <a:srgbClr val="FF0000"/>
              </a:solidFill>
            </a:endParaRPr>
          </a:p>
        </p:txBody>
      </p:sp>
      <p:pic>
        <p:nvPicPr>
          <p:cNvPr id="3" name="Picture 2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F649E7F8-DFC5-400C-A034-5D0D28C3F11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2000"/>
                    </a14:imgEffect>
                    <a14:imgEffect>
                      <a14:saturation sat="36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5200" y="6298692"/>
            <a:ext cx="2242472" cy="47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600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6700B9-17CE-45A3-8688-70C87DC6F36E}"/>
              </a:ext>
            </a:extLst>
          </p:cNvPr>
          <p:cNvSpPr txBox="1"/>
          <p:nvPr/>
        </p:nvSpPr>
        <p:spPr>
          <a:xfrm>
            <a:off x="5692684" y="3044279"/>
            <a:ext cx="80663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latin typeface="Consolas" panose="020B0609020204030204" pitchFamily="49" charset="0"/>
              </a:rPr>
              <a:t>QA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27DD61-DB7A-4AFF-AF5D-9C003C569DF1}"/>
              </a:ext>
            </a:extLst>
          </p:cNvPr>
          <p:cNvSpPr txBox="1"/>
          <p:nvPr/>
        </p:nvSpPr>
        <p:spPr>
          <a:xfrm>
            <a:off x="314325" y="6159500"/>
            <a:ext cx="41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0ED144EA-89AE-4759-8B06-27CCA8284B21}" type="slidenum">
              <a:rPr lang="en-US" smtClean="0"/>
              <a:t>7</a:t>
            </a:fld>
            <a:endParaRPr lang="en-US" dirty="0"/>
          </a:p>
        </p:txBody>
      </p:sp>
      <p:pic>
        <p:nvPicPr>
          <p:cNvPr id="5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BC8F6799-AF42-4F68-8C15-4ECE980033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2000"/>
                    </a14:imgEffect>
                    <a14:imgEffect>
                      <a14:saturation sat="36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5200" y="6298692"/>
            <a:ext cx="2242472" cy="47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5567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14459</TotalTime>
  <Words>116</Words>
  <Application>Microsoft Office PowerPoint</Application>
  <PresentationFormat>Widescreen</PresentationFormat>
  <Paragraphs>26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Consolas</vt:lpstr>
      <vt:lpstr>Source Sans Pro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IDisposable</dc:title>
  <dc:creator>Stanislav Sidristij</dc:creator>
  <cp:lastModifiedBy>Stanislav Sidristy</cp:lastModifiedBy>
  <cp:revision>181</cp:revision>
  <dcterms:created xsi:type="dcterms:W3CDTF">2018-02-12T20:55:14Z</dcterms:created>
  <dcterms:modified xsi:type="dcterms:W3CDTF">2018-10-18T16:22:46Z</dcterms:modified>
</cp:coreProperties>
</file>