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1"/>
    <a:srgbClr val="57563B"/>
    <a:srgbClr val="D5D9D1"/>
    <a:srgbClr val="788571"/>
    <a:srgbClr val="838F79"/>
    <a:srgbClr val="45442F"/>
    <a:srgbClr val="71806D"/>
    <a:srgbClr val="555845"/>
    <a:srgbClr val="D3B060"/>
    <a:srgbClr val="63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обои на рабочий стол весна">
            <a:extLst>
              <a:ext uri="{FF2B5EF4-FFF2-40B4-BE49-F238E27FC236}">
                <a16:creationId xmlns:a16="http://schemas.microsoft.com/office/drawing/2014/main" id="{6C67E5BD-9A90-4585-A8C0-73F527D3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38635"/>
          <a:stretch/>
        </p:blipFill>
        <p:spPr bwMode="auto">
          <a:xfrm>
            <a:off x="6853630" y="0"/>
            <a:ext cx="5338370" cy="6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0" y="0"/>
            <a:ext cx="7175157" cy="6858000"/>
          </a:xfrm>
          <a:prstGeom prst="rect">
            <a:avLst/>
          </a:prstGeom>
          <a:solidFill>
            <a:srgbClr val="57563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7885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7885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Garbage Collector</a:t>
            </a:r>
            <a:b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Различные слои управления памятью</a:t>
            </a:r>
          </a:p>
          <a:p>
            <a:r>
              <a:rPr lang="en-US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pt. 1 / 6</a:t>
            </a:r>
            <a:endParaRPr lang="en-US" b="1" dirty="0">
              <a:solidFill>
                <a:srgbClr val="E4E7E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big-logo.png">
            <a:extLst>
              <a:ext uri="{FF2B5EF4-FFF2-40B4-BE49-F238E27FC236}">
                <a16:creationId xmlns:a16="http://schemas.microsoft.com/office/drawing/2014/main" id="{D1493E75-BE72-49F6-8E90-0CB15DD8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42" y="5866201"/>
            <a:ext cx="3825914" cy="8082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86FBF7-C132-458C-9458-F6D37256E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telegram: 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228236" y="2252024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2A765-22DB-466D-9C9C-B2EF3AFC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32</cp:revision>
  <dcterms:created xsi:type="dcterms:W3CDTF">2018-09-29T08:14:48Z</dcterms:created>
  <dcterms:modified xsi:type="dcterms:W3CDTF">2019-03-16T10:53:23Z</dcterms:modified>
</cp:coreProperties>
</file>