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98" r:id="rId2"/>
    <p:sldId id="399" r:id="rId3"/>
    <p:sldId id="4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A66E3D-4627-49FB-8EDC-5ADFF2B292DC}">
          <p14:sldIdLst>
            <p14:sldId id="398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7E1"/>
    <a:srgbClr val="57563B"/>
    <a:srgbClr val="D5D9D1"/>
    <a:srgbClr val="788571"/>
    <a:srgbClr val="838F79"/>
    <a:srgbClr val="45442F"/>
    <a:srgbClr val="71806D"/>
    <a:srgbClr val="555845"/>
    <a:srgbClr val="D3B060"/>
    <a:srgbClr val="636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AA2D-F3FD-4622-BBC6-712AF01C4DDE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0907-BE26-48C9-88BE-8D126E13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6F76-ACB1-4445-9E15-B1A9C661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96F9B-AA29-46F9-B800-ED0F75024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BC4F-3B3A-4914-8F14-E655F977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194F-6DDB-41FF-A569-FF1DEDE3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72646-178D-43D4-9F99-76406F6A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9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30CD-A2DB-4022-9B63-A2A20F6E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A2BC9-668A-4364-8099-DD7F6A5A5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9C8DB-0C07-439F-AE76-A189255F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1003B-35DE-4804-B383-027DEFBC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3CC7-B76F-48D8-B15A-1A4D55B0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CF42B-AE9C-45FB-B914-5085F077D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134AA-85E9-4DC3-A276-77CD7A5B2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3046-F452-42AC-93E1-CD17AE1B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B4B6-F3F1-49C4-AD96-D9FF7101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D2DC-BAE9-4CD0-A96E-DF94D833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CC17-6E88-416E-9EED-38E8C24D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1D70-94CE-43FA-B3D2-52320E83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74D6-4C86-4322-9DA0-D39904BC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DDE9A-6AA0-4736-AD6F-D2DAEEB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7C8B-64B4-4637-A67C-81080C54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294A-CB8B-4E46-BF35-C0755B5D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BDDAC-FAE3-4A09-9ACB-F4829B86B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AE7D-6669-4A9E-BE68-60B33CB1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AF1F-7C79-45A0-BD20-28EC90EE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1726B-C473-4315-8DB1-BD2980AE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FD64-65E7-4862-92EB-9FBE57D7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C2A7-36E1-4BCA-A444-29211F7DE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7DE0E-C0E9-4205-B257-E58CE888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B9AE2-372B-464A-B74C-2AF3568E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EDF4-AC4B-4901-AF69-73E95BD2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BAEBB-BA0B-468A-9A8C-FABBDED9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F775-A5CB-41AB-9565-1128D66A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6CCC-AB6A-4734-B721-AB8BF1E65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D4B93-2968-45D6-8150-810A5A164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AC14-AEE5-4D37-A7B9-8AD855DA2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B489E-CD71-43C3-9672-5D7BE9A83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D34C1-9694-4306-A7E4-EA042CD1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31984-65D9-477F-9CD4-10692B21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75654-B2D0-4761-BA6E-3E9BC640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7704-6E73-4F56-84B7-7B2E0B52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94819-CB22-4AD9-8AA3-0E80BBBF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3FDCE-A572-42A1-A61D-FD2A1B81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81C5B-65BA-40B3-BC36-06535FC4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17DDF-A599-4C1F-9785-35970B9A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E616F-0C0B-4EEB-9E0E-AF2352C7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A71CA-1F15-45B3-B6FF-237E820C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5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239B-D89A-4527-AACE-F02992CE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BDEF-BCEA-4A3A-A74B-F520F241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5BE77-DE24-4F33-B59B-B0F41469D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A9F91-D69B-414D-9AFA-3D2B9B62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5E8C2-F5FE-4AC5-A571-6ED89C92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084E9-3161-490E-AAB5-6EFC504C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C1AF-DB0D-4DC6-A2BD-84D8768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9D706-6AF7-4FE7-B295-25AAB2F2E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B175D-5AD9-4F89-8D2F-AF4146963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D4DA1-A8B2-4177-B9C4-CE762BC7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6C29-6045-4A43-9CAD-839E308A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FC81A-8484-4E62-B15E-4F40FD62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15574-6906-4889-A015-01A786CB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ECF8F-8545-4CF9-850D-2313DE7DA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91320-52D9-4F95-8EBC-7B880862E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324F-C5C1-4FC1-AD64-7D1CD113A231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F960-4A43-4940-80E8-DEE868BBD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7DCDD-9E7B-412B-A99E-0BFDBFB6E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10B0-2380-442C-BB49-5CBCB7F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обои на рабочий стол весна">
            <a:extLst>
              <a:ext uri="{FF2B5EF4-FFF2-40B4-BE49-F238E27FC236}">
                <a16:creationId xmlns:a16="http://schemas.microsoft.com/office/drawing/2014/main" id="{6C67E5BD-9A90-4585-A8C0-73F527D3D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2" r="38635"/>
          <a:stretch/>
        </p:blipFill>
        <p:spPr bwMode="auto">
          <a:xfrm>
            <a:off x="6853630" y="0"/>
            <a:ext cx="5338370" cy="688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40B3E3-1321-4ABE-A6F4-5376C3A2B32E}"/>
              </a:ext>
            </a:extLst>
          </p:cNvPr>
          <p:cNvSpPr/>
          <p:nvPr/>
        </p:nvSpPr>
        <p:spPr>
          <a:xfrm>
            <a:off x="0" y="0"/>
            <a:ext cx="7175157" cy="6858000"/>
          </a:xfrm>
          <a:prstGeom prst="rect">
            <a:avLst/>
          </a:prstGeom>
          <a:solidFill>
            <a:srgbClr val="57563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E093A-5441-B245-B76F-967BE5CAF20B}"/>
              </a:ext>
            </a:extLst>
          </p:cNvPr>
          <p:cNvSpPr>
            <a:spLocks noGrp="1"/>
          </p:cNvSpPr>
          <p:nvPr/>
        </p:nvSpPr>
        <p:spPr>
          <a:xfrm>
            <a:off x="6818298" y="0"/>
            <a:ext cx="707136" cy="6858000"/>
          </a:xfrm>
          <a:prstGeom prst="rect">
            <a:avLst/>
          </a:prstGeom>
          <a:blipFill dpi="0" rotWithShape="1">
            <a:blip r:embed="rId3">
              <a:alphaModFix amt="32000"/>
            </a:blip>
            <a:srcRect/>
            <a:stretch>
              <a:fillRect/>
            </a:stretch>
          </a:blipFill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7D0D07-E864-418B-9C99-842B9FF9D02C}"/>
              </a:ext>
            </a:extLst>
          </p:cNvPr>
          <p:cNvSpPr txBox="1">
            <a:spLocks/>
          </p:cNvSpPr>
          <p:nvPr/>
        </p:nvSpPr>
        <p:spPr>
          <a:xfrm>
            <a:off x="743953" y="4725731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78857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Сидристый Станислав</a:t>
            </a:r>
            <a:endParaRPr lang="en-US" dirty="0">
              <a:solidFill>
                <a:srgbClr val="78857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0694C37-4112-440B-80E9-7768F3FDB4FC}"/>
              </a:ext>
            </a:extLst>
          </p:cNvPr>
          <p:cNvSpPr txBox="1">
            <a:spLocks/>
          </p:cNvSpPr>
          <p:nvPr/>
        </p:nvSpPr>
        <p:spPr>
          <a:xfrm>
            <a:off x="708621" y="220126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Garbage Collector</a:t>
            </a:r>
            <a:br>
              <a:rPr lang="ru-RU" sz="48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ru-RU" sz="22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Введение в сборку мусора</a:t>
            </a:r>
          </a:p>
          <a:p>
            <a:r>
              <a:rPr lang="en-US" sz="22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pt. </a:t>
            </a:r>
            <a:r>
              <a:rPr lang="ru-RU" sz="2200" b="1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US" sz="2200" b="1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200" b="1" dirty="0">
                <a:solidFill>
                  <a:srgbClr val="E4E7E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/ 6</a:t>
            </a:r>
            <a:endParaRPr lang="en-US" b="1" dirty="0">
              <a:solidFill>
                <a:srgbClr val="E4E7E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6" name="Picture 2" descr="big-logo.png">
            <a:extLst>
              <a:ext uri="{FF2B5EF4-FFF2-40B4-BE49-F238E27FC236}">
                <a16:creationId xmlns:a16="http://schemas.microsoft.com/office/drawing/2014/main" id="{D1493E75-BE72-49F6-8E90-0CB15DD8B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42" y="5866201"/>
            <a:ext cx="3825914" cy="80822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73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F86FBF7-C132-458C-9458-F6D37256E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" b="5000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D7D54E3-C65E-43FF-B27E-E642327FDD24}"/>
              </a:ext>
            </a:extLst>
          </p:cNvPr>
          <p:cNvGrpSpPr/>
          <p:nvPr/>
        </p:nvGrpSpPr>
        <p:grpSpPr>
          <a:xfrm>
            <a:off x="6522943" y="1633254"/>
            <a:ext cx="5324476" cy="3649945"/>
            <a:chOff x="6497543" y="2456151"/>
            <a:chExt cx="5324476" cy="3649945"/>
          </a:xfrm>
        </p:grpSpPr>
        <p:sp>
          <p:nvSpPr>
            <p:cNvPr id="3" name="Content Placeholder 6">
              <a:extLst>
                <a:ext uri="{FF2B5EF4-FFF2-40B4-BE49-F238E27FC236}">
                  <a16:creationId xmlns:a16="http://schemas.microsoft.com/office/drawing/2014/main" id="{4EC4DEB1-4CE0-4242-B793-A44AAE02186D}"/>
                </a:ext>
              </a:extLst>
            </p:cNvPr>
            <p:cNvSpPr txBox="1">
              <a:spLocks/>
            </p:cNvSpPr>
            <p:nvPr/>
          </p:nvSpPr>
          <p:spPr>
            <a:xfrm>
              <a:off x="6497543" y="2456151"/>
              <a:ext cx="5324476" cy="364994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28594" indent="-228594" algn="l" defTabSz="1219170" rtl="0" eaLnBrk="1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838179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47764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09745" indent="-38099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Стеки: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WEB/WPF/WinForms/…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C/C++, C++/CLI 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когда необходимо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solidFill>
                    <a:srgbClr val="222222"/>
                  </a:solidFill>
                  <a:latin typeface="Calibri Light"/>
                </a:rPr>
                <a:t>EPAM Systems</a:t>
              </a:r>
              <a:endParaRPr kumimoji="0" lang="ru-RU" sz="180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222222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Книга: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8ACF">
                      <a:lumMod val="50000"/>
                    </a:srgb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     </a:t>
              </a: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https://github.com/sidristij/dotnetbook </a:t>
              </a: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endParaRPr lang="ru-RU" sz="1800" dirty="0">
                <a:latin typeface="Calibri Light"/>
              </a:endParaRPr>
            </a:p>
            <a:p>
              <a:pPr marL="0" marR="0" lvl="0" indent="0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lang="ru-RU" sz="1800" b="1" dirty="0">
                  <a:latin typeface="Calibri Light"/>
                </a:rPr>
                <a:t>Связь:</a:t>
              </a:r>
              <a:endParaRPr lang="en-US" sz="1800" b="1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telegram: @</a:t>
              </a:r>
              <a:r>
                <a:rPr lang="en-US" sz="1800" dirty="0" err="1">
                  <a:latin typeface="Calibri Light"/>
                </a:rPr>
                <a:t>sidristij</a:t>
              </a:r>
              <a:endParaRPr lang="en-US" sz="1800" dirty="0"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skype:</a:t>
              </a:r>
              <a:r>
                <a:rPr kumimoji="0" lang="ru-RU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8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stanislav.sidristy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800" dirty="0">
                  <a:latin typeface="Calibri Light"/>
                </a:rPr>
                <a:t>sunex.development@gmail.com</a:t>
              </a:r>
              <a:endPara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</a:endParaRPr>
            </a:p>
          </p:txBody>
        </p:sp>
        <p:pic>
          <p:nvPicPr>
            <p:cNvPr id="4" name="Picture 10" descr="github icon">
              <a:extLst>
                <a:ext uri="{FF2B5EF4-FFF2-40B4-BE49-F238E27FC236}">
                  <a16:creationId xmlns:a16="http://schemas.microsoft.com/office/drawing/2014/main" id="{59BF3211-C074-43BC-8435-51F065B80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184" y="395579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Placeholder 2" descr="A person sitting at a table&#10;&#10;Description generated with very high confidence">
            <a:extLst>
              <a:ext uri="{FF2B5EF4-FFF2-40B4-BE49-F238E27FC236}">
                <a16:creationId xmlns:a16="http://schemas.microsoft.com/office/drawing/2014/main" id="{FE1311FC-69D3-4E98-8142-EB3E926083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0" r="16660"/>
          <a:stretch>
            <a:fillRect/>
          </a:stretch>
        </p:blipFill>
        <p:spPr>
          <a:xfrm>
            <a:off x="1228236" y="2252024"/>
            <a:ext cx="2218944" cy="2218944"/>
          </a:xfrm>
          <a:prstGeom prst="ellipse">
            <a:avLst/>
          </a:prstGeom>
          <a:ln>
            <a:solidFill>
              <a:schemeClr val="accent6">
                <a:shade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93BFE0-72DC-4736-9797-98E34C8A7D85}"/>
              </a:ext>
            </a:extLst>
          </p:cNvPr>
          <p:cNvSpPr txBox="1"/>
          <p:nvPr/>
        </p:nvSpPr>
        <p:spPr>
          <a:xfrm>
            <a:off x="314325" y="6159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D144EA-89AE-4759-8B06-27CCA8284B21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6FFA0-7246-4F9C-8DA0-0EB436DA1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0530" y="6448817"/>
            <a:ext cx="1771688" cy="3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8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C2A765-22DB-466D-9C9C-B2EF3AFC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530" y="6448817"/>
            <a:ext cx="1771688" cy="3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0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Sidristij</dc:creator>
  <cp:lastModifiedBy>Stanislav Sidristy</cp:lastModifiedBy>
  <cp:revision>33</cp:revision>
  <dcterms:created xsi:type="dcterms:W3CDTF">2018-09-29T08:14:48Z</dcterms:created>
  <dcterms:modified xsi:type="dcterms:W3CDTF">2019-03-16T10:53:59Z</dcterms:modified>
</cp:coreProperties>
</file>