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8" r:id="rId2"/>
    <p:sldId id="399" r:id="rId3"/>
    <p:sldId id="4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A66E3D-4627-49FB-8EDC-5ADFF2B292DC}">
          <p14:sldIdLst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E1"/>
    <a:srgbClr val="57563B"/>
    <a:srgbClr val="D5D9D1"/>
    <a:srgbClr val="788571"/>
    <a:srgbClr val="838F79"/>
    <a:srgbClr val="45442F"/>
    <a:srgbClr val="71806D"/>
    <a:srgbClr val="555845"/>
    <a:srgbClr val="D3B060"/>
    <a:srgbClr val="636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F76-ACB1-4445-9E15-B1A9C661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6F9B-AA29-46F9-B800-ED0F7502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BC4F-3B3A-4914-8F14-E655F97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94F-6DDB-41FF-A569-FF1DEDE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2646-178D-43D4-9F99-76406F6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0CD-A2DB-4022-9B63-A2A20F6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2BC9-668A-4364-8099-DD7F6A5A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C8DB-0C07-439F-AE76-A189255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003B-35DE-4804-B383-027DEFB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CC7-B76F-48D8-B15A-1A4D55B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F42B-AE9C-45FB-B914-5085F07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4AA-85E9-4DC3-A276-77CD7A5B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3046-F452-42AC-93E1-CD17AE1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B4B6-F3F1-49C4-AD96-D9FF7101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D2DC-BAE9-4CD0-A96E-DF94D83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CC17-6E88-416E-9EED-38E8C24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1D70-94CE-43FA-B3D2-52320E8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74D6-4C86-4322-9DA0-D39904B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DE9A-6AA0-4736-AD6F-D2DAEEB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C8B-64B4-4637-A67C-81080C5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94A-CB8B-4E46-BF35-C0755B5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DDAC-FAE3-4A09-9ACB-F4829B86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E7D-6669-4A9E-BE68-60B33CB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AF1F-7C79-45A0-BD20-28EC90EE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26B-C473-4315-8DB1-BD2980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D64-65E7-4862-92EB-9FBE57D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C2A7-36E1-4BCA-A444-29211F7D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DE0E-C0E9-4205-B257-E58CE888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9AE2-372B-464A-B74C-2AF3568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EDF4-AC4B-4901-AF69-73E95BD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AEBB-BA0B-468A-9A8C-FABBDED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775-A5CB-41AB-9565-1128D66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6CCC-AB6A-4734-B721-AB8BF1E6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4B93-2968-45D6-8150-810A5A16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AC14-AEE5-4D37-A7B9-8AD855DA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489E-CD71-43C3-9672-5D7BE9A8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34C1-9694-4306-A7E4-EA042CD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1984-65D9-477F-9CD4-10692B2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5654-B2D0-4761-BA6E-3E9BC6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7704-6E73-4F56-84B7-7B2E0B5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4819-CB22-4AD9-8AA3-0E80BBB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FDCE-A572-42A1-A61D-FD2A1B8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1C5B-65BA-40B3-BC36-06535FC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7DDF-A599-4C1F-9785-35970B9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E616F-0C0B-4EEB-9E0E-AF2352C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71CA-1F15-45B3-B6FF-237E820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239B-D89A-4527-AACE-F02992C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DEF-BCEA-4A3A-A74B-F520F24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BE77-DE24-4F33-B59B-B0F41469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9F91-D69B-414D-9AFA-3D2B9B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8C2-F5FE-4AC5-A571-6ED89C9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4E9-3161-490E-AAB5-6EFC50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1AF-DB0D-4DC6-A2BD-84D8768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9D706-6AF7-4FE7-B295-25AAB2F2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175D-5AD9-4F89-8D2F-AF414696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4DA1-A8B2-4177-B9C4-CE762BC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C29-6045-4A43-9CAD-839E308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C81A-8484-4E62-B15E-4F40FD6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5574-6906-4889-A015-01A786CB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CF8F-8545-4CF9-850D-2313DE7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1320-52D9-4F95-8EBC-7B880862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960-4A43-4940-80E8-DEE868BB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DD-9E7B-412B-A99E-0BFDBFB6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обои на рабочий стол весна">
            <a:extLst>
              <a:ext uri="{FF2B5EF4-FFF2-40B4-BE49-F238E27FC236}">
                <a16:creationId xmlns:a16="http://schemas.microsoft.com/office/drawing/2014/main" id="{6C67E5BD-9A90-4585-A8C0-73F527D3D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r="38635"/>
          <a:stretch/>
        </p:blipFill>
        <p:spPr bwMode="auto">
          <a:xfrm>
            <a:off x="6853630" y="0"/>
            <a:ext cx="5338370" cy="68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40B3E3-1321-4ABE-A6F4-5376C3A2B32E}"/>
              </a:ext>
            </a:extLst>
          </p:cNvPr>
          <p:cNvSpPr/>
          <p:nvPr/>
        </p:nvSpPr>
        <p:spPr>
          <a:xfrm>
            <a:off x="0" y="0"/>
            <a:ext cx="7175157" cy="6858000"/>
          </a:xfrm>
          <a:prstGeom prst="rect">
            <a:avLst/>
          </a:prstGeom>
          <a:solidFill>
            <a:srgbClr val="57563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/>
        </p:nvSpPr>
        <p:spPr>
          <a:xfrm>
            <a:off x="6818298" y="0"/>
            <a:ext cx="707136" cy="6858000"/>
          </a:xfrm>
          <a:prstGeom prst="rect">
            <a:avLst/>
          </a:prstGeom>
          <a:blipFill dpi="0" rotWithShape="1">
            <a:blip r:embed="rId3">
              <a:alphaModFix amt="32000"/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7885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Наталья Цвилих</a:t>
            </a:r>
            <a:endParaRPr lang="en-US" dirty="0">
              <a:solidFill>
                <a:srgbClr val="78857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System.IO.Pipelines</a:t>
            </a:r>
            <a:br>
              <a:rPr lang="ru-RU" sz="48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Новейшая подсистема ввода-вывода</a:t>
            </a:r>
          </a:p>
        </p:txBody>
      </p:sp>
      <p:pic>
        <p:nvPicPr>
          <p:cNvPr id="1026" name="Picture 2" descr="big-logo.png">
            <a:extLst>
              <a:ext uri="{FF2B5EF4-FFF2-40B4-BE49-F238E27FC236}">
                <a16:creationId xmlns:a16="http://schemas.microsoft.com/office/drawing/2014/main" id="{D1493E75-BE72-49F6-8E90-0CB15DD8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42" y="5866201"/>
            <a:ext cx="3825914" cy="8082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86FBF7-C132-458C-9458-F6D37256E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telegram: 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228236" y="2252024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6FFA0-7246-4F9C-8DA0-0EB436DA1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530" y="6448817"/>
            <a:ext cx="1771688" cy="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C2A765-22DB-466D-9C9C-B2EF3AFC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530" y="6448817"/>
            <a:ext cx="1771688" cy="322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72030-B7DF-4144-9220-9841F0D2EBCA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0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Sidristy</cp:lastModifiedBy>
  <cp:revision>35</cp:revision>
  <dcterms:created xsi:type="dcterms:W3CDTF">2018-09-29T08:14:48Z</dcterms:created>
  <dcterms:modified xsi:type="dcterms:W3CDTF">2019-03-16T13:31:27Z</dcterms:modified>
</cp:coreProperties>
</file>