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60091-A067-4C49-B3E3-9B22DC1F6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EB36-2725-49B2-A676-2988A0C3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800E9A-4CF4-4639-AC98-0ECA822D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D4D6C-1F06-46CE-8675-210884A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B5124-D0F3-41E2-9833-48F21C91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503B9-4B46-44BF-B447-620D62F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9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82A84-B92F-4D8E-92F3-D874069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FC3327-0F55-4BDD-A7D7-E0AECD6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F313F-1FB7-4F2E-8DD4-149D15D8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014B7-DB45-4A9C-A5C3-A0342A2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1DA1-C917-4361-B2EF-8EA0BF3A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76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2325EC-5805-481D-B960-4ADAEEB8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347811-0CA3-42F8-860A-0749CB57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41BBB-C35A-497B-9026-7DB8B04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0F9C3-34A5-473D-B979-955AF21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8E692-9BBB-4264-935C-8B68BF1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4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72F1D-0DB8-46F7-AEEA-10F32A9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E64EA-C6C8-4FE2-8EF1-AF57219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1AA22-F639-460B-9A5D-A15677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169E6-4BF8-442F-9DA8-A81E62D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1D573-BE05-461A-92C6-D04EFC8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553B6-3825-4FB3-98AA-97F89365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0DF94-C314-4A64-8F15-12397A09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A9E54-CF24-4EBC-A975-0453774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89B59-D84F-48AC-A0CB-AEAE9377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07574-8501-48BA-AB18-3E33F0B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78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9A951-EEFC-4A4B-B2EB-94F68E1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51824-2A4A-4106-8E59-9FB97522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97ACE0-FEF2-4BF8-B009-514A1306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226CDD-A1B2-44D1-B251-C45CC681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A4F8C7-1E97-4C6A-96C8-5BAB3FDD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3B256B-9475-466D-905C-F5849EF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0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56BB3-A2ED-4761-977F-19E23FA4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69B639-2DC2-473A-9116-E0AC13F7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9CADB-93AA-4378-A92A-F34000A2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003819-65DC-405B-A927-EB6F53B68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A40A84-C95B-4C5D-8C63-CCC3913A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EB30B0-7D98-4716-9CEC-39B1203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FB86B5-155A-4EFD-A3A9-D444220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7985DB-A6A6-4C73-8FF7-256A8036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5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ACD9E-40F2-454C-B36B-EB52345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E8811D-3843-4269-A64D-99BCA0E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A4DF8-7467-4155-8C27-B608CE25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0BD198-D027-408D-AA88-0BD366AE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87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2E220C-33C4-460C-AA39-D97B504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CD66C2-A116-46A2-98B3-A18112F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5589A8-326F-4C37-BD2E-04F6BA2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31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BD07F-5400-4C17-877D-C8E7A9AB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0364-460C-46D4-A289-430AD3C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980D02-F212-4BC1-9D2B-97B912C0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7C93C-81F6-4C5D-A0DE-46DE0CF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A246AB-3018-489B-AA88-024AE70D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34500E-9EE3-45BE-98CA-AB5E33E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43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6A408-9EAF-410B-8107-71A4D6C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AD98C0-B02F-468A-8565-7C4E642F0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3E0AF1-AF16-4029-A16D-4BC51B6B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D094E3-760B-4B8C-A5FB-541DA36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1FE9FE-87A6-4F58-9BE7-52300277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3A103-F098-42E4-BE3A-CD30F92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F10B1F-5D24-412F-BBC8-7DE7166B98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0D11-6EE7-4FE8-BD2B-33671B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621B3B-0343-47E8-BCC2-EB07BE01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C469FF-5C34-4E44-8929-ED101D8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BA6F-6D8F-4457-AC39-7243CB50CB77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EB6D7-7E1F-4718-A958-6A8B284E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FC41A-9A34-4C5D-81FB-C38F79F68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6485-284B-4D4C-8B4C-DC7916D9D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0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Проект «РПГ игра»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Проект сделали: Метлов Никита</a:t>
            </a:r>
          </a:p>
          <a:p>
            <a:pPr algn="r"/>
            <a:r>
              <a:rPr lang="ru-RU" dirty="0" smtClean="0"/>
              <a:t>Паденев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337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Идеей проекта была создание клеточной игры в жанре РПГ, в которой человек проходит уровни, убивая враждебных мобов.</a:t>
            </a:r>
          </a:p>
          <a:p>
            <a:r>
              <a:rPr lang="ru-RU" dirty="0" smtClean="0"/>
              <a:t>Данную игру мы создали с целью развлечения(отдыха) в свободное время.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859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нашей игре мы реализовали меню, в котором можно начать игру, зайти в настройки, а так же выбрать уровень.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17" y="3205350"/>
            <a:ext cx="4724992" cy="26575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07" y="3205350"/>
            <a:ext cx="4724992" cy="26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80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выглядят игровое поле и интерфейс. Все кратко и понятно.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2814770"/>
            <a:ext cx="4924498" cy="27657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47" y="3392991"/>
            <a:ext cx="5655889" cy="84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68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присуствуют два типа сундуков(обычный и редкий). У сундуков имеется собственное меню, где указано, какие предметы выпали с сундука.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4" y="3153083"/>
            <a:ext cx="2245658" cy="16168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42" y="4995332"/>
            <a:ext cx="2239320" cy="1616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9" y="3153083"/>
            <a:ext cx="4057650" cy="34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69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мы реализовали мобов 3х типов(обычный орк, босс орк, дракон). Каждый из них имеет разные характеристики.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97" y="3265926"/>
            <a:ext cx="2329638" cy="2207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78" y="3265926"/>
            <a:ext cx="2329638" cy="22070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273" y="3265927"/>
            <a:ext cx="2329638" cy="22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12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мы сделали несколько типов стрел для игрока – обычные и огненные. Обычные по-умолчанию наносят 12 урона, но при открытии сундуков может выпасть бонус. Огненные используют ману, по-умолчанию наносят 120 урона.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51" y="3848099"/>
            <a:ext cx="4498834" cy="19610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16" y="3848099"/>
            <a:ext cx="4460144" cy="19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10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работе мы реализовали почти все, что хотели сделать. В будущем мы хотим добавить больше мобов</a:t>
            </a:r>
            <a:r>
              <a:rPr lang="en-US" dirty="0" smtClean="0"/>
              <a:t>; </a:t>
            </a:r>
            <a:r>
              <a:rPr lang="ru-RU" dirty="0" smtClean="0"/>
              <a:t>сетевую игру</a:t>
            </a:r>
            <a:r>
              <a:rPr lang="en-US" dirty="0" smtClean="0"/>
              <a:t>;</a:t>
            </a:r>
            <a:r>
              <a:rPr lang="ru-RU" dirty="0" smtClean="0"/>
              <a:t> внутриигровой магазин, где можно будет купить улучшения.</a:t>
            </a:r>
          </a:p>
        </p:txBody>
      </p:sp>
    </p:spTree>
    <p:extLst>
      <p:ext uri="{BB962C8B-B14F-4D97-AF65-F5344CB8AC3E}">
        <p14:creationId xmlns:p14="http://schemas.microsoft.com/office/powerpoint/2010/main" val="258752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71985"/>
            <a:ext cx="9144000" cy="2387600"/>
          </a:xfrm>
        </p:spPr>
        <p:txBody>
          <a:bodyPr/>
          <a:lstStyle/>
          <a:p>
            <a:r>
              <a:rPr lang="ru-RU" b="1" dirty="0" smtClean="0"/>
              <a:t>Спасибо за внимание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27961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w92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powerpointbase.com-w923</Template>
  <TotalTime>63</TotalTime>
  <Words>207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powerpointbase.com-w923</vt:lpstr>
      <vt:lpstr>Проект «РПГ игра»</vt:lpstr>
      <vt:lpstr>Введение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«РПГ игра»</dc:title>
  <dc:creator>celeron</dc:creator>
  <cp:lastModifiedBy>celeron</cp:lastModifiedBy>
  <cp:revision>10</cp:revision>
  <dcterms:created xsi:type="dcterms:W3CDTF">2021-01-18T16:17:15Z</dcterms:created>
  <dcterms:modified xsi:type="dcterms:W3CDTF">2021-01-18T17:20:48Z</dcterms:modified>
</cp:coreProperties>
</file>