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2490" y="675502"/>
            <a:ext cx="2782731" cy="1070354"/>
          </a:xfrm>
        </p:spPr>
        <p:txBody>
          <a:bodyPr/>
          <a:lstStyle/>
          <a:p>
            <a:r>
              <a:rPr lang="en-US" dirty="0" err="1" smtClean="0"/>
              <a:t>ToDo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40274" y="1144493"/>
            <a:ext cx="2197845" cy="445409"/>
          </a:xfrm>
        </p:spPr>
        <p:txBody>
          <a:bodyPr/>
          <a:lstStyle/>
          <a:p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tareas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139" y="740119"/>
            <a:ext cx="3552825" cy="56578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92490" y="1902941"/>
            <a:ext cx="48751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Lista</a:t>
            </a:r>
            <a:r>
              <a:rPr lang="en-US" sz="2800" dirty="0" smtClean="0"/>
              <a:t> de </a:t>
            </a:r>
            <a:r>
              <a:rPr lang="en-US" sz="2800" dirty="0" err="1" smtClean="0"/>
              <a:t>tareas</a:t>
            </a:r>
            <a:r>
              <a:rPr lang="en-US" sz="2800" dirty="0" smtClean="0"/>
              <a:t> </a:t>
            </a:r>
            <a:r>
              <a:rPr lang="en-US" sz="2800" dirty="0" err="1" smtClean="0"/>
              <a:t>facil</a:t>
            </a:r>
            <a:r>
              <a:rPr lang="en-US" sz="2800" dirty="0" smtClean="0"/>
              <a:t> de </a:t>
            </a:r>
            <a:r>
              <a:rPr lang="en-US" sz="2800" dirty="0" err="1" smtClean="0"/>
              <a:t>usar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nos</a:t>
            </a:r>
            <a:r>
              <a:rPr lang="en-US" sz="2800" dirty="0" smtClean="0"/>
              <a:t> </a:t>
            </a:r>
            <a:r>
              <a:rPr lang="en-US" sz="2800" dirty="0" err="1" smtClean="0"/>
              <a:t>ayuda</a:t>
            </a:r>
            <a:r>
              <a:rPr lang="en-US" sz="2800" dirty="0" smtClean="0"/>
              <a:t> a </a:t>
            </a:r>
            <a:r>
              <a:rPr lang="en-US" sz="2800" dirty="0" err="1" smtClean="0"/>
              <a:t>organizar</a:t>
            </a:r>
            <a:r>
              <a:rPr lang="en-US" sz="2800" dirty="0" smtClean="0"/>
              <a:t> el </a:t>
            </a:r>
            <a:r>
              <a:rPr lang="en-US" sz="2800" dirty="0" err="1" smtClean="0"/>
              <a:t>tiempo</a:t>
            </a:r>
            <a:r>
              <a:rPr lang="en-US" sz="2800" dirty="0" smtClean="0"/>
              <a:t> y </a:t>
            </a:r>
            <a:r>
              <a:rPr lang="en-US" sz="2800" dirty="0" err="1" smtClean="0"/>
              <a:t>llevar</a:t>
            </a:r>
            <a:r>
              <a:rPr lang="en-US" sz="2800" dirty="0" smtClean="0"/>
              <a:t> un </a:t>
            </a:r>
            <a:r>
              <a:rPr lang="en-US" sz="2800" dirty="0" err="1" smtClean="0"/>
              <a:t>registro</a:t>
            </a:r>
            <a:r>
              <a:rPr lang="en-US" sz="2800" dirty="0" smtClean="0"/>
              <a:t> de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actividades</a:t>
            </a:r>
            <a:r>
              <a:rPr lang="en-US" sz="2800" dirty="0" smtClean="0"/>
              <a:t> en el </a:t>
            </a:r>
            <a:r>
              <a:rPr lang="en-US" sz="2800" dirty="0" err="1" smtClean="0"/>
              <a:t>día</a:t>
            </a:r>
            <a:r>
              <a:rPr lang="en-US" sz="2800" dirty="0" smtClean="0"/>
              <a:t> a </a:t>
            </a:r>
            <a:r>
              <a:rPr lang="en-US" sz="2800" dirty="0" err="1" smtClean="0"/>
              <a:t>día</a:t>
            </a:r>
            <a:r>
              <a:rPr lang="en-US" sz="2800" dirty="0" smtClean="0"/>
              <a:t>.</a:t>
            </a:r>
            <a:endParaRPr lang="es-ES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714" y="740119"/>
            <a:ext cx="733425" cy="7810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4919" y="5459555"/>
            <a:ext cx="1714500" cy="6191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919" y="1367197"/>
            <a:ext cx="1828800" cy="15621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7708" y="3039892"/>
            <a:ext cx="1826011" cy="146620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7359" y="4616693"/>
            <a:ext cx="1826360" cy="73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8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8220" y="115329"/>
            <a:ext cx="6654515" cy="1070354"/>
          </a:xfrm>
        </p:spPr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Actividades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9" y="1334657"/>
            <a:ext cx="4498381" cy="30808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9" y="4632227"/>
            <a:ext cx="4498381" cy="157086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555" y="1334657"/>
            <a:ext cx="34099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5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2490" y="675502"/>
            <a:ext cx="8335034" cy="1070354"/>
          </a:xfrm>
        </p:spPr>
        <p:txBody>
          <a:bodyPr/>
          <a:lstStyle/>
          <a:p>
            <a:r>
              <a:rPr lang="en-US" dirty="0" err="1" smtClean="0"/>
              <a:t>Diferentes</a:t>
            </a:r>
            <a:r>
              <a:rPr lang="en-US" dirty="0" smtClean="0"/>
              <a:t> layouts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158" y="1745856"/>
            <a:ext cx="3779673" cy="49906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12" y="1745856"/>
            <a:ext cx="3067050" cy="37147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771" y="1745856"/>
            <a:ext cx="2781429" cy="24955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771" y="4326699"/>
            <a:ext cx="2781429" cy="226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2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225" y="82378"/>
            <a:ext cx="8335034" cy="1070354"/>
          </a:xfrm>
        </p:spPr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 Adapter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482" y="1290123"/>
            <a:ext cx="2095580" cy="14916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b="62437"/>
          <a:stretch/>
        </p:blipFill>
        <p:spPr>
          <a:xfrm>
            <a:off x="8017222" y="1290123"/>
            <a:ext cx="3543300" cy="20214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16" y="1290123"/>
            <a:ext cx="5494776" cy="14036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86" y="3266950"/>
            <a:ext cx="5526396" cy="331426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8311" y="4008355"/>
            <a:ext cx="4246651" cy="259053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013621" y="3575221"/>
            <a:ext cx="425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Implementación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MainActivity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452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225" y="82378"/>
            <a:ext cx="8335034" cy="1070354"/>
          </a:xfrm>
        </p:spPr>
        <p:txBody>
          <a:bodyPr/>
          <a:lstStyle/>
          <a:p>
            <a:r>
              <a:rPr lang="en-US" dirty="0" smtClean="0"/>
              <a:t>Dialog Fragment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1" y="1256141"/>
            <a:ext cx="2781172" cy="19938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70" y="3517685"/>
            <a:ext cx="2783163" cy="165567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975" y="1256141"/>
            <a:ext cx="3232080" cy="495415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5"/>
          <a:srcRect r="36192"/>
          <a:stretch/>
        </p:blipFill>
        <p:spPr>
          <a:xfrm>
            <a:off x="3313672" y="1256141"/>
            <a:ext cx="5080686" cy="45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1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225" y="82378"/>
            <a:ext cx="8335034" cy="1070354"/>
          </a:xfrm>
        </p:spPr>
        <p:txBody>
          <a:bodyPr/>
          <a:lstStyle/>
          <a:p>
            <a:r>
              <a:rPr lang="en-US" dirty="0" smtClean="0"/>
              <a:t>Intent </a:t>
            </a:r>
            <a:r>
              <a:rPr lang="en-US" dirty="0" err="1" smtClean="0"/>
              <a:t>Implícito</a:t>
            </a:r>
            <a:r>
              <a:rPr lang="en-US" dirty="0" smtClean="0"/>
              <a:t>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27" y="1465175"/>
            <a:ext cx="3810000" cy="15716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316" y="1465175"/>
            <a:ext cx="3714750" cy="41624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27" y="3546387"/>
            <a:ext cx="4514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9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225" y="82378"/>
            <a:ext cx="8335034" cy="1070354"/>
          </a:xfrm>
        </p:spPr>
        <p:txBody>
          <a:bodyPr/>
          <a:lstStyle/>
          <a:p>
            <a:r>
              <a:rPr lang="en-US" dirty="0" err="1" smtClean="0"/>
              <a:t>Sqlite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1" y="1283429"/>
            <a:ext cx="6381750" cy="145732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52541" y="287145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41" y="3240783"/>
            <a:ext cx="5450760" cy="328877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251012" y="287145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r="30106"/>
          <a:stretch/>
        </p:blipFill>
        <p:spPr>
          <a:xfrm>
            <a:off x="6361927" y="3240783"/>
            <a:ext cx="4833294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31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46</Words>
  <Application>Microsoft Office PowerPoint</Application>
  <PresentationFormat>Panorámica</PresentationFormat>
  <Paragraphs>12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ToDo</vt:lpstr>
      <vt:lpstr>3 Actividades</vt:lpstr>
      <vt:lpstr>Diferentes layouts</vt:lpstr>
      <vt:lpstr>ListView Adapter</vt:lpstr>
      <vt:lpstr>Dialog Fragment</vt:lpstr>
      <vt:lpstr>Intent Implícito </vt:lpstr>
      <vt:lpstr>Sqlite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</dc:title>
  <dc:creator>Windows User</dc:creator>
  <cp:lastModifiedBy>Windows User</cp:lastModifiedBy>
  <cp:revision>8</cp:revision>
  <dcterms:created xsi:type="dcterms:W3CDTF">2017-11-22T04:17:49Z</dcterms:created>
  <dcterms:modified xsi:type="dcterms:W3CDTF">2017-11-22T05:35:22Z</dcterms:modified>
</cp:coreProperties>
</file>