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127" d="100"/>
          <a:sy n="127" d="100"/>
        </p:scale>
        <p:origin x="2016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6B25A4-ABD7-CFEA-C076-6AB542BA6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B2C1F0-BA7E-F07A-2B98-4ECDC034C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CCD0DA-BA1C-ED1A-DE5A-51359459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0607-63FA-42E1-A357-4FBF39C1EF05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A85298-5758-8BB1-C2F7-0A5CA2C8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32DC4B-9B6D-C61B-89A4-5DEED69BD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EF02-AAA9-44BE-81A0-FEF6139E3F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81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48450-9AD3-C754-612A-6A708C12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ADF24A-F0CF-495E-C76F-7152EBA2D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792679-1814-CE23-820E-9A53BB481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0607-63FA-42E1-A357-4FBF39C1EF05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5A2908-F309-530C-4424-6EB8430E0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52FCE6-4280-F080-A9D5-1020464C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EF02-AAA9-44BE-81A0-FEF6139E3F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43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877D0C-9C9C-5360-A6CA-242A9B2FAC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60E5E56-3D1C-8DE9-CCE0-B6BE83F3E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08C9C2-7C88-AAB9-F40D-6DBAA7E5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0607-63FA-42E1-A357-4FBF39C1EF05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CFE0C8-69D5-F3C4-BE00-DB7D15734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57B992-4383-47D2-E0E4-D2D9D6C0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EF02-AAA9-44BE-81A0-FEF6139E3F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42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561498-0896-3270-BE1F-70DEF1B8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E26DF8-FC22-40D5-3A85-CC7F03182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3E8138-3708-1E8D-CD89-34CBDAE8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0607-63FA-42E1-A357-4FBF39C1EF05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1A7296-3E9A-7C7B-F7BC-101F127BC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7C7F79-8FC3-EA82-4C33-05977AE6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EF02-AAA9-44BE-81A0-FEF6139E3F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66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E4A58D-1530-261F-65C4-F684F8368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7890D8-3FA9-1210-8AD4-67D1E4D19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79E342-1990-6CA6-4246-491D3761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0607-63FA-42E1-A357-4FBF39C1EF05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B2D971-E1B5-71FE-CE8F-C38875B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419B1B-7212-59DA-23DF-F751FD0A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EF02-AAA9-44BE-81A0-FEF6139E3F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37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F8671C-0D95-979D-8385-E3E349D0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ABFA76-812D-53CF-F820-2C545A75D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B80DB8-75E5-AEF2-825F-34EA9C2E4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8A6FB2-A829-246F-0F20-B18C63EB2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0607-63FA-42E1-A357-4FBF39C1EF05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223F47-A87E-4CA0-8D97-ABFC534A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81101F-E223-CEFE-7D4A-0C463A1D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EF02-AAA9-44BE-81A0-FEF6139E3F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28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439E8A-838A-4AC9-D139-4866F963B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8132DE-A4C3-588C-4759-12E4F217E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C47EEB-97BE-AE61-4383-E9B662C00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43AEEA0-69AC-1767-C289-83E7D7482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C0F3515-7E35-6F57-D59A-3E50CB269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8200E0-4CC9-31E4-A4E5-8AEB7310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0607-63FA-42E1-A357-4FBF39C1EF05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82736B2-7C95-51E0-84E2-D4FB3549A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C8EAFBE-3B7F-2C82-0A7F-2A393D7E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EF02-AAA9-44BE-81A0-FEF6139E3F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80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F0934-F161-5C7B-E5D9-97849F86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D3CD242-90FE-C048-BAE8-5437F2AEB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0607-63FA-42E1-A357-4FBF39C1EF05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832236-29D9-6673-3C48-91258E10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EF4DD85-3EBE-AF85-5D86-01EAF73B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EF02-AAA9-44BE-81A0-FEF6139E3F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166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98F1FF-2BA1-1663-EEF9-AA1E04AA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0607-63FA-42E1-A357-4FBF39C1EF05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772E664-1883-776F-6839-93790A13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83BA12-DB7D-FBFB-B66D-E21E4C7D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EF02-AAA9-44BE-81A0-FEF6139E3F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51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0F710-D84D-8514-920C-4818CABE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C53A50-3F18-1FCD-A213-DAF42F04C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A5AC1B-3C9E-F6F8-E867-6EAB8AC95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5217B0-25FF-540B-72FF-3EB726D98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0607-63FA-42E1-A357-4FBF39C1EF05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6239A1-A1E3-7D77-0784-89DBC4A7F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4F6909-2EEC-99F6-85C5-1BE3B28B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EF02-AAA9-44BE-81A0-FEF6139E3F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35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DC77AD-45C4-FDF3-A8DB-5D053FCEA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B7099E6-1CC9-2436-429E-0E0CB8255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991AE6-BBD1-9137-86AF-D97A23F1B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3DD46E-31EA-2653-C3EA-1E0E11536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0607-63FA-42E1-A357-4FBF39C1EF05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39055E-B4E5-0786-CD3A-C4FB5D14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846450-D1BF-2196-BB82-0A8F5DCD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EF02-AAA9-44BE-81A0-FEF6139E3F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05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D16769A-9D2C-D835-60C5-ED85EA493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0BCBB0-73E6-F8B5-034B-EC99D5700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A0A632-FA10-7CA0-F397-3FE826669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50607-63FA-42E1-A357-4FBF39C1EF05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EC610E-97A9-99C2-700B-B4EDC0355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7C2750-5021-80C0-8EC3-CEAE73FA4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CEF02-AAA9-44BE-81A0-FEF6139E3F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87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5207038-D9FF-43E9-D9BC-4EA7557ACA01}"/>
              </a:ext>
            </a:extLst>
          </p:cNvPr>
          <p:cNvSpPr txBox="1"/>
          <p:nvPr/>
        </p:nvSpPr>
        <p:spPr>
          <a:xfrm>
            <a:off x="5246740" y="108284"/>
            <a:ext cx="299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err="1">
                <a:solidFill>
                  <a:srgbClr val="2C3864"/>
                </a:solidFill>
                <a:latin typeface="Söhne"/>
              </a:rPr>
              <a:t>Moodboard</a:t>
            </a:r>
            <a:r>
              <a:rPr lang="fr-FR" sz="3600" b="1" dirty="0">
                <a:solidFill>
                  <a:srgbClr val="2C3864"/>
                </a:solidFill>
                <a:latin typeface="Söhne"/>
              </a:rPr>
              <a:t> I.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4FD129E-CFB3-5B29-0784-3E931B49C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121" y="4275467"/>
            <a:ext cx="3215919" cy="655377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1022F937-E039-5BBF-1E24-9CF2D073E4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" t="421" r="-2514" b="22137"/>
          <a:stretch/>
        </p:blipFill>
        <p:spPr>
          <a:xfrm>
            <a:off x="7538372" y="650681"/>
            <a:ext cx="4207175" cy="3558074"/>
          </a:xfrm>
          <a:prstGeom prst="rect">
            <a:avLst/>
          </a:prstGeom>
        </p:spPr>
      </p:pic>
      <p:graphicFrame>
        <p:nvGraphicFramePr>
          <p:cNvPr id="28" name="Tableau 25">
            <a:extLst>
              <a:ext uri="{FF2B5EF4-FFF2-40B4-BE49-F238E27FC236}">
                <a16:creationId xmlns:a16="http://schemas.microsoft.com/office/drawing/2014/main" id="{A4E3A4E9-2A6C-57F8-3BAB-98E9CF08D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219287"/>
              </p:ext>
            </p:extLst>
          </p:nvPr>
        </p:nvGraphicFramePr>
        <p:xfrm>
          <a:off x="800672" y="271910"/>
          <a:ext cx="2109177" cy="6314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9177">
                  <a:extLst>
                    <a:ext uri="{9D8B030D-6E8A-4147-A177-3AD203B41FA5}">
                      <a16:colId xmlns:a16="http://schemas.microsoft.com/office/drawing/2014/main" val="276717755"/>
                    </a:ext>
                  </a:extLst>
                </a:gridCol>
              </a:tblGrid>
              <a:tr h="126283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2324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730107"/>
                  </a:ext>
                </a:extLst>
              </a:tr>
              <a:tr h="126283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4F50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873637"/>
                  </a:ext>
                </a:extLst>
              </a:tr>
              <a:tr h="126283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DB54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26595"/>
                  </a:ext>
                </a:extLst>
              </a:tr>
              <a:tr h="126283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CBA1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373165"/>
                  </a:ext>
                </a:extLst>
              </a:tr>
              <a:tr h="126283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E7E7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759464"/>
                  </a:ext>
                </a:extLst>
              </a:tr>
            </a:tbl>
          </a:graphicData>
        </a:graphic>
      </p:graphicFrame>
      <p:graphicFrame>
        <p:nvGraphicFramePr>
          <p:cNvPr id="29" name="Tableau 28">
            <a:extLst>
              <a:ext uri="{FF2B5EF4-FFF2-40B4-BE49-F238E27FC236}">
                <a16:creationId xmlns:a16="http://schemas.microsoft.com/office/drawing/2014/main" id="{F3792E64-1BCB-13B3-D3AB-1E50CB8A8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943350"/>
              </p:ext>
            </p:extLst>
          </p:nvPr>
        </p:nvGraphicFramePr>
        <p:xfrm>
          <a:off x="3423069" y="2136456"/>
          <a:ext cx="3259016" cy="2194560"/>
        </p:xfrm>
        <a:graphic>
          <a:graphicData uri="http://schemas.openxmlformats.org/drawingml/2006/table">
            <a:tbl>
              <a:tblPr/>
              <a:tblGrid>
                <a:gridCol w="1629508">
                  <a:extLst>
                    <a:ext uri="{9D8B030D-6E8A-4147-A177-3AD203B41FA5}">
                      <a16:colId xmlns:a16="http://schemas.microsoft.com/office/drawing/2014/main" val="941880549"/>
                    </a:ext>
                  </a:extLst>
                </a:gridCol>
                <a:gridCol w="1629508">
                  <a:extLst>
                    <a:ext uri="{9D8B030D-6E8A-4147-A177-3AD203B41FA5}">
                      <a16:colId xmlns:a16="http://schemas.microsoft.com/office/drawing/2014/main" val="1397389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fr-FR" b="1">
                          <a:effectLst/>
                        </a:rPr>
                        <a:t>Couleur</a:t>
                      </a:r>
                    </a:p>
                  </a:txBody>
                  <a:tcPr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fr-FR" b="1" dirty="0">
                          <a:effectLst/>
                        </a:rPr>
                        <a:t>Code </a:t>
                      </a:r>
                      <a:r>
                        <a:rPr lang="fr-FR" b="1" dirty="0" err="1">
                          <a:effectLst/>
                        </a:rPr>
                        <a:t>Hex</a:t>
                      </a:r>
                      <a:endParaRPr lang="fr-FR" b="1" dirty="0">
                        <a:effectLst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674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fr-FR" dirty="0">
                          <a:effectLst/>
                        </a:rPr>
                        <a:t>violet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dirty="0">
                          <a:effectLst/>
                        </a:rPr>
                        <a:t>#232452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5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fr-FR" dirty="0">
                          <a:effectLst/>
                        </a:rPr>
                        <a:t>Violet clair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dirty="0">
                          <a:effectLst/>
                        </a:rPr>
                        <a:t>#4F5075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555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fr-FR" dirty="0">
                          <a:effectLst/>
                        </a:rPr>
                        <a:t>Orange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dirty="0">
                          <a:effectLst/>
                        </a:rPr>
                        <a:t>#1D1A5F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988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fr-FR" dirty="0">
                          <a:effectLst/>
                        </a:rPr>
                        <a:t>Or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dirty="0">
                          <a:effectLst/>
                        </a:rPr>
                        <a:t>#CBA135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192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fr-FR" dirty="0">
                          <a:effectLst/>
                        </a:rPr>
                        <a:t>Gris clair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dirty="0">
                          <a:effectLst/>
                        </a:rPr>
                        <a:t>#E7E7E4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9669"/>
                  </a:ext>
                </a:extLst>
              </a:tr>
            </a:tbl>
          </a:graphicData>
        </a:graphic>
      </p:graphicFrame>
      <p:grpSp>
        <p:nvGrpSpPr>
          <p:cNvPr id="30" name="Groupe 29">
            <a:extLst>
              <a:ext uri="{FF2B5EF4-FFF2-40B4-BE49-F238E27FC236}">
                <a16:creationId xmlns:a16="http://schemas.microsoft.com/office/drawing/2014/main" id="{BED694EF-1B9C-C38D-6002-2B82A2BEBB43}"/>
              </a:ext>
            </a:extLst>
          </p:cNvPr>
          <p:cNvGrpSpPr/>
          <p:nvPr/>
        </p:nvGrpSpPr>
        <p:grpSpPr>
          <a:xfrm>
            <a:off x="8869502" y="1037063"/>
            <a:ext cx="1478830" cy="2798958"/>
            <a:chOff x="7794702" y="613316"/>
            <a:chExt cx="2899317" cy="53191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DE1BA39-6CA7-BCB8-1B7E-9B208E1E3FA0}"/>
                </a:ext>
              </a:extLst>
            </p:cNvPr>
            <p:cNvSpPr/>
            <p:nvPr/>
          </p:nvSpPr>
          <p:spPr>
            <a:xfrm>
              <a:off x="7794702" y="613316"/>
              <a:ext cx="2899317" cy="5319132"/>
            </a:xfrm>
            <a:prstGeom prst="rect">
              <a:avLst/>
            </a:prstGeom>
            <a:solidFill>
              <a:srgbClr val="E7E7E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2" name="Graphique 31" descr="Ventilateur contour">
              <a:extLst>
                <a:ext uri="{FF2B5EF4-FFF2-40B4-BE49-F238E27FC236}">
                  <a16:creationId xmlns:a16="http://schemas.microsoft.com/office/drawing/2014/main" id="{D097E7D9-182A-064A-9170-340066C39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34111" y="5444199"/>
              <a:ext cx="443645" cy="443645"/>
            </a:xfrm>
            <a:prstGeom prst="rect">
              <a:avLst/>
            </a:prstGeom>
          </p:spPr>
        </p:pic>
        <p:pic>
          <p:nvPicPr>
            <p:cNvPr id="33" name="Graphique 32" descr="Transférer avec un remplissage uni">
              <a:extLst>
                <a:ext uri="{FF2B5EF4-FFF2-40B4-BE49-F238E27FC236}">
                  <a16:creationId xmlns:a16="http://schemas.microsoft.com/office/drawing/2014/main" id="{35471135-D812-C2F4-D1CD-9872EFE3E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60149" y="5460091"/>
              <a:ext cx="443645" cy="443645"/>
            </a:xfrm>
            <a:prstGeom prst="rect">
              <a:avLst/>
            </a:prstGeom>
          </p:spPr>
        </p:pic>
        <p:pic>
          <p:nvPicPr>
            <p:cNvPr id="34" name="Graphique 33" descr="Magasin contour">
              <a:extLst>
                <a:ext uri="{FF2B5EF4-FFF2-40B4-BE49-F238E27FC236}">
                  <a16:creationId xmlns:a16="http://schemas.microsoft.com/office/drawing/2014/main" id="{2FCCB83E-45C8-5687-134D-F2CC0753E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96966" y="5442529"/>
              <a:ext cx="443645" cy="443645"/>
            </a:xfrm>
            <a:prstGeom prst="rect">
              <a:avLst/>
            </a:prstGeom>
          </p:spPr>
        </p:pic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39ECFC93-A952-0E3A-930A-692294E0F383}"/>
                </a:ext>
              </a:extLst>
            </p:cNvPr>
            <p:cNvCxnSpPr>
              <a:cxnSpLocks/>
            </p:cNvCxnSpPr>
            <p:nvPr/>
          </p:nvCxnSpPr>
          <p:spPr>
            <a:xfrm>
              <a:off x="7839308" y="5373860"/>
              <a:ext cx="2832410" cy="0"/>
            </a:xfrm>
            <a:prstGeom prst="line">
              <a:avLst/>
            </a:prstGeom>
            <a:ln w="12700">
              <a:solidFill>
                <a:srgbClr val="CBA1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8E66DC62-5228-CE61-7CD8-119B077F2394}"/>
                </a:ext>
              </a:extLst>
            </p:cNvPr>
            <p:cNvGrpSpPr/>
            <p:nvPr/>
          </p:nvGrpSpPr>
          <p:grpSpPr>
            <a:xfrm>
              <a:off x="7932234" y="2720898"/>
              <a:ext cx="2661426" cy="2256263"/>
              <a:chOff x="8946994" y="2475571"/>
              <a:chExt cx="2661426" cy="2256263"/>
            </a:xfrm>
            <a:solidFill>
              <a:srgbClr val="CBA135"/>
            </a:solidFill>
          </p:grpSpPr>
          <p:sp>
            <p:nvSpPr>
              <p:cNvPr id="39" name="Rectangle : coins arrondis 38">
                <a:extLst>
                  <a:ext uri="{FF2B5EF4-FFF2-40B4-BE49-F238E27FC236}">
                    <a16:creationId xmlns:a16="http://schemas.microsoft.com/office/drawing/2014/main" id="{993A1AAC-DBC8-5437-7D35-AC22B8F365C7}"/>
                  </a:ext>
                </a:extLst>
              </p:cNvPr>
              <p:cNvSpPr/>
              <p:nvPr/>
            </p:nvSpPr>
            <p:spPr>
              <a:xfrm>
                <a:off x="8954429" y="2475571"/>
                <a:ext cx="2653991" cy="702527"/>
              </a:xfrm>
              <a:prstGeom prst="roundRect">
                <a:avLst/>
              </a:prstGeom>
              <a:solidFill>
                <a:srgbClr val="4F5075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40" name="Graphique 39" descr="Jouer avec un remplissage uni">
                <a:extLst>
                  <a:ext uri="{FF2B5EF4-FFF2-40B4-BE49-F238E27FC236}">
                    <a16:creationId xmlns:a16="http://schemas.microsoft.com/office/drawing/2014/main" id="{31C33B27-5E6A-7313-C641-42F9C1860B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1181982" y="2750340"/>
                <a:ext cx="220579" cy="220579"/>
              </a:xfrm>
              <a:prstGeom prst="rect">
                <a:avLst/>
              </a:prstGeom>
            </p:spPr>
          </p:pic>
          <p:sp>
            <p:nvSpPr>
              <p:cNvPr id="41" name="Rectangle : coins arrondis 40">
                <a:extLst>
                  <a:ext uri="{FF2B5EF4-FFF2-40B4-BE49-F238E27FC236}">
                    <a16:creationId xmlns:a16="http://schemas.microsoft.com/office/drawing/2014/main" id="{BF694F7A-F65D-D8E4-4896-05B042759DF2}"/>
                  </a:ext>
                </a:extLst>
              </p:cNvPr>
              <p:cNvSpPr/>
              <p:nvPr/>
            </p:nvSpPr>
            <p:spPr>
              <a:xfrm>
                <a:off x="8950712" y="3241288"/>
                <a:ext cx="2653991" cy="702527"/>
              </a:xfrm>
              <a:prstGeom prst="roundRect">
                <a:avLst/>
              </a:prstGeom>
              <a:grpFill/>
              <a:ln w="38100">
                <a:solidFill>
                  <a:srgbClr val="E1BE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Rectangle : coins arrondis 41">
                <a:extLst>
                  <a:ext uri="{FF2B5EF4-FFF2-40B4-BE49-F238E27FC236}">
                    <a16:creationId xmlns:a16="http://schemas.microsoft.com/office/drawing/2014/main" id="{F5882D34-A00E-6BE7-B865-D94A225280F9}"/>
                  </a:ext>
                </a:extLst>
              </p:cNvPr>
              <p:cNvSpPr/>
              <p:nvPr/>
            </p:nvSpPr>
            <p:spPr>
              <a:xfrm>
                <a:off x="8946994" y="4029307"/>
                <a:ext cx="2653991" cy="702527"/>
              </a:xfrm>
              <a:prstGeom prst="roundRect">
                <a:avLst/>
              </a:prstGeom>
              <a:solidFill>
                <a:srgbClr val="4F5075"/>
              </a:solidFill>
              <a:ln>
                <a:solidFill>
                  <a:srgbClr val="E1BE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43" name="Graphique 42" descr="Jouer avec un remplissage uni">
                <a:extLst>
                  <a:ext uri="{FF2B5EF4-FFF2-40B4-BE49-F238E27FC236}">
                    <a16:creationId xmlns:a16="http://schemas.microsoft.com/office/drawing/2014/main" id="{4E38E138-0E03-F9B7-050F-C0B4F6E809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1211719" y="3429000"/>
                <a:ext cx="220579" cy="220579"/>
              </a:xfrm>
              <a:prstGeom prst="rect">
                <a:avLst/>
              </a:prstGeom>
            </p:spPr>
          </p:pic>
          <p:pic>
            <p:nvPicPr>
              <p:cNvPr id="44" name="Graphique 43" descr="Jouer avec un remplissage uni">
                <a:extLst>
                  <a:ext uri="{FF2B5EF4-FFF2-40B4-BE49-F238E27FC236}">
                    <a16:creationId xmlns:a16="http://schemas.microsoft.com/office/drawing/2014/main" id="{DCD2EA63-D548-9082-3CBA-DFEFE9B08D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1219153" y="4295078"/>
                <a:ext cx="220579" cy="220579"/>
              </a:xfrm>
              <a:prstGeom prst="rect">
                <a:avLst/>
              </a:prstGeom>
            </p:spPr>
          </p:pic>
          <p:pic>
            <p:nvPicPr>
              <p:cNvPr id="45" name="Image 44" descr="Une image contenant dessin humoristique, habits, art&#10;&#10;Description générée automatiquement">
                <a:extLst>
                  <a:ext uri="{FF2B5EF4-FFF2-40B4-BE49-F238E27FC236}">
                    <a16:creationId xmlns:a16="http://schemas.microsoft.com/office/drawing/2014/main" id="{DE4C5F85-7EF9-8108-ABF2-A2AD9D8F6E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030808" y="3264223"/>
                <a:ext cx="1072195" cy="661007"/>
              </a:xfrm>
              <a:prstGeom prst="rect">
                <a:avLst/>
              </a:prstGeom>
              <a:grpFill/>
            </p:spPr>
          </p:pic>
        </p:grpSp>
        <p:pic>
          <p:nvPicPr>
            <p:cNvPr id="37" name="Image 36" descr="Une image contenant clipart, dessin humoristique, Visage humain, illustration&#10;&#10;Description générée automatiquement">
              <a:extLst>
                <a:ext uri="{FF2B5EF4-FFF2-40B4-BE49-F238E27FC236}">
                  <a16:creationId xmlns:a16="http://schemas.microsoft.com/office/drawing/2014/main" id="{8122762D-3C46-226E-364B-8F9DFF716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0082" y="2810107"/>
              <a:ext cx="1001788" cy="618893"/>
            </a:xfrm>
            <a:prstGeom prst="rect">
              <a:avLst/>
            </a:prstGeom>
          </p:spPr>
        </p:pic>
        <p:pic>
          <p:nvPicPr>
            <p:cNvPr id="38" name="Image 37" descr="Une image contenant habits, chaussures, dessin humoristique, Danse&#10;&#10;Description générée automatiquement">
              <a:extLst>
                <a:ext uri="{FF2B5EF4-FFF2-40B4-BE49-F238E27FC236}">
                  <a16:creationId xmlns:a16="http://schemas.microsoft.com/office/drawing/2014/main" id="{10285653-8A2A-9DF5-FDB5-4350000A2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7970" y="4192394"/>
              <a:ext cx="870259" cy="870259"/>
            </a:xfrm>
            <a:prstGeom prst="rect">
              <a:avLst/>
            </a:prstGeom>
          </p:spPr>
        </p:pic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3D19A8A4-7FF6-413F-9BAF-70C3FDC3CA4A}"/>
              </a:ext>
            </a:extLst>
          </p:cNvPr>
          <p:cNvSpPr txBox="1"/>
          <p:nvPr/>
        </p:nvSpPr>
        <p:spPr>
          <a:xfrm>
            <a:off x="9010185" y="1115122"/>
            <a:ext cx="1260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rgbClr val="232452"/>
                </a:solidFill>
              </a:rPr>
              <a:t>Bienvenu Martine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C7AA0C84-7FA3-C695-8A65-447EA46A597A}"/>
              </a:ext>
            </a:extLst>
          </p:cNvPr>
          <p:cNvSpPr txBox="1"/>
          <p:nvPr/>
        </p:nvSpPr>
        <p:spPr>
          <a:xfrm>
            <a:off x="8920976" y="1656249"/>
            <a:ext cx="133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Que souhaitez-vous faire aujourd’hui ?</a:t>
            </a:r>
          </a:p>
        </p:txBody>
      </p:sp>
    </p:spTree>
    <p:extLst>
      <p:ext uri="{BB962C8B-B14F-4D97-AF65-F5344CB8AC3E}">
        <p14:creationId xmlns:p14="http://schemas.microsoft.com/office/powerpoint/2010/main" val="403920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565CC0C2-9AA8-853D-458C-25926CBF9D06}"/>
              </a:ext>
            </a:extLst>
          </p:cNvPr>
          <p:cNvGrpSpPr/>
          <p:nvPr/>
        </p:nvGrpSpPr>
        <p:grpSpPr>
          <a:xfrm>
            <a:off x="7649738" y="613316"/>
            <a:ext cx="2595151" cy="4686595"/>
            <a:chOff x="7649738" y="613316"/>
            <a:chExt cx="3077736" cy="53191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750952D-557A-6342-7037-F0D92433A07F}"/>
                </a:ext>
              </a:extLst>
            </p:cNvPr>
            <p:cNvSpPr/>
            <p:nvPr/>
          </p:nvSpPr>
          <p:spPr>
            <a:xfrm>
              <a:off x="7794702" y="613316"/>
              <a:ext cx="2899317" cy="5319132"/>
            </a:xfrm>
            <a:prstGeom prst="rect">
              <a:avLst/>
            </a:prstGeom>
            <a:solidFill>
              <a:srgbClr val="E7E7E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" name="Graphique 5" descr="Ventilateur contour">
              <a:extLst>
                <a:ext uri="{FF2B5EF4-FFF2-40B4-BE49-F238E27FC236}">
                  <a16:creationId xmlns:a16="http://schemas.microsoft.com/office/drawing/2014/main" id="{50177CAF-91D7-4362-D62F-B5A1D72C6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34111" y="5444199"/>
              <a:ext cx="443645" cy="443645"/>
            </a:xfrm>
            <a:prstGeom prst="rect">
              <a:avLst/>
            </a:prstGeom>
          </p:spPr>
        </p:pic>
        <p:pic>
          <p:nvPicPr>
            <p:cNvPr id="7" name="Graphique 6" descr="Transférer avec un remplissage uni">
              <a:extLst>
                <a:ext uri="{FF2B5EF4-FFF2-40B4-BE49-F238E27FC236}">
                  <a16:creationId xmlns:a16="http://schemas.microsoft.com/office/drawing/2014/main" id="{50BB501A-9A98-3836-62C5-E14AFDEA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60149" y="5460091"/>
              <a:ext cx="443645" cy="443645"/>
            </a:xfrm>
            <a:prstGeom prst="rect">
              <a:avLst/>
            </a:prstGeom>
          </p:spPr>
        </p:pic>
        <p:pic>
          <p:nvPicPr>
            <p:cNvPr id="8" name="Graphique 7" descr="Magasin contour">
              <a:extLst>
                <a:ext uri="{FF2B5EF4-FFF2-40B4-BE49-F238E27FC236}">
                  <a16:creationId xmlns:a16="http://schemas.microsoft.com/office/drawing/2014/main" id="{A5CF2ED2-A31A-F7B4-9251-BDE4279E1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96966" y="5442529"/>
              <a:ext cx="443645" cy="443645"/>
            </a:xfrm>
            <a:prstGeom prst="rect">
              <a:avLst/>
            </a:prstGeom>
          </p:spPr>
        </p:pic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77C7CA0-BDB9-239A-CDB9-30D94364D62A}"/>
                </a:ext>
              </a:extLst>
            </p:cNvPr>
            <p:cNvCxnSpPr>
              <a:cxnSpLocks/>
            </p:cNvCxnSpPr>
            <p:nvPr/>
          </p:nvCxnSpPr>
          <p:spPr>
            <a:xfrm>
              <a:off x="7839308" y="5373860"/>
              <a:ext cx="2832410" cy="0"/>
            </a:xfrm>
            <a:prstGeom prst="line">
              <a:avLst/>
            </a:prstGeom>
            <a:ln w="12700">
              <a:solidFill>
                <a:srgbClr val="CBA1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9FFDD8CC-793D-2540-E981-E4C396B381B7}"/>
                </a:ext>
              </a:extLst>
            </p:cNvPr>
            <p:cNvSpPr txBox="1"/>
            <p:nvPr/>
          </p:nvSpPr>
          <p:spPr>
            <a:xfrm>
              <a:off x="8062332" y="981308"/>
              <a:ext cx="23306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>
                  <a:solidFill>
                    <a:srgbClr val="232452"/>
                  </a:solidFill>
                </a:rPr>
                <a:t>Bienvenu </a:t>
              </a:r>
            </a:p>
            <a:p>
              <a:pPr algn="ctr"/>
              <a:r>
                <a:rPr lang="fr-FR" sz="2000" b="1" dirty="0">
                  <a:solidFill>
                    <a:srgbClr val="232452"/>
                  </a:solidFill>
                </a:rPr>
                <a:t>Martine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E08D16D2-1154-92D3-9CA8-674E95143452}"/>
                </a:ext>
              </a:extLst>
            </p:cNvPr>
            <p:cNvSpPr txBox="1"/>
            <p:nvPr/>
          </p:nvSpPr>
          <p:spPr>
            <a:xfrm>
              <a:off x="7649738" y="1884557"/>
              <a:ext cx="3077736" cy="593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232452"/>
                  </a:solidFill>
                </a:rPr>
                <a:t>Que souhaitez-vous faire aujourd’hui ?</a:t>
              </a:r>
            </a:p>
          </p:txBody>
        </p: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AAF56500-A932-F00E-921B-95021CB3E568}"/>
                </a:ext>
              </a:extLst>
            </p:cNvPr>
            <p:cNvGrpSpPr/>
            <p:nvPr/>
          </p:nvGrpSpPr>
          <p:grpSpPr>
            <a:xfrm>
              <a:off x="7932234" y="2720898"/>
              <a:ext cx="2661426" cy="2256263"/>
              <a:chOff x="8946994" y="2475571"/>
              <a:chExt cx="2661426" cy="2256263"/>
            </a:xfrm>
            <a:solidFill>
              <a:srgbClr val="CBA135"/>
            </a:solidFill>
          </p:grpSpPr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DDBF6E4E-FCC0-F3F9-1ACD-6C61766B95EE}"/>
                  </a:ext>
                </a:extLst>
              </p:cNvPr>
              <p:cNvSpPr/>
              <p:nvPr/>
            </p:nvSpPr>
            <p:spPr>
              <a:xfrm>
                <a:off x="8954429" y="2475571"/>
                <a:ext cx="2653991" cy="702527"/>
              </a:xfrm>
              <a:prstGeom prst="roundRect">
                <a:avLst/>
              </a:prstGeom>
              <a:solidFill>
                <a:srgbClr val="4F5075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6" name="Graphique 15" descr="Jouer avec un remplissage uni">
                <a:extLst>
                  <a:ext uri="{FF2B5EF4-FFF2-40B4-BE49-F238E27FC236}">
                    <a16:creationId xmlns:a16="http://schemas.microsoft.com/office/drawing/2014/main" id="{593936BE-8BE7-6721-BEDB-E6F58F0390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1181982" y="2750340"/>
                <a:ext cx="220579" cy="220579"/>
              </a:xfrm>
              <a:prstGeom prst="rect">
                <a:avLst/>
              </a:prstGeom>
            </p:spPr>
          </p:pic>
          <p:sp>
            <p:nvSpPr>
              <p:cNvPr id="17" name="Rectangle : coins arrondis 16">
                <a:extLst>
                  <a:ext uri="{FF2B5EF4-FFF2-40B4-BE49-F238E27FC236}">
                    <a16:creationId xmlns:a16="http://schemas.microsoft.com/office/drawing/2014/main" id="{11A20D74-3DAA-F222-B39B-94C846E974F3}"/>
                  </a:ext>
                </a:extLst>
              </p:cNvPr>
              <p:cNvSpPr/>
              <p:nvPr/>
            </p:nvSpPr>
            <p:spPr>
              <a:xfrm>
                <a:off x="8950712" y="3241288"/>
                <a:ext cx="2653991" cy="702527"/>
              </a:xfrm>
              <a:prstGeom prst="round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Rectangle : coins arrondis 17">
                <a:extLst>
                  <a:ext uri="{FF2B5EF4-FFF2-40B4-BE49-F238E27FC236}">
                    <a16:creationId xmlns:a16="http://schemas.microsoft.com/office/drawing/2014/main" id="{FC3D701C-84E8-098E-269B-73DDC87A4290}"/>
                  </a:ext>
                </a:extLst>
              </p:cNvPr>
              <p:cNvSpPr/>
              <p:nvPr/>
            </p:nvSpPr>
            <p:spPr>
              <a:xfrm>
                <a:off x="8946994" y="4029307"/>
                <a:ext cx="2653991" cy="702527"/>
              </a:xfrm>
              <a:prstGeom prst="roundRect">
                <a:avLst/>
              </a:prstGeom>
              <a:solidFill>
                <a:srgbClr val="4F5075"/>
              </a:solidFill>
              <a:ln>
                <a:solidFill>
                  <a:srgbClr val="E1BE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" name="Graphique 18" descr="Jouer avec un remplissage uni">
                <a:extLst>
                  <a:ext uri="{FF2B5EF4-FFF2-40B4-BE49-F238E27FC236}">
                    <a16:creationId xmlns:a16="http://schemas.microsoft.com/office/drawing/2014/main" id="{497417C4-57AF-697D-5EDD-2EAA788541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1211719" y="3429000"/>
                <a:ext cx="220579" cy="220579"/>
              </a:xfrm>
              <a:prstGeom prst="rect">
                <a:avLst/>
              </a:prstGeom>
            </p:spPr>
          </p:pic>
          <p:pic>
            <p:nvPicPr>
              <p:cNvPr id="20" name="Graphique 19" descr="Jouer avec un remplissage uni">
                <a:extLst>
                  <a:ext uri="{FF2B5EF4-FFF2-40B4-BE49-F238E27FC236}">
                    <a16:creationId xmlns:a16="http://schemas.microsoft.com/office/drawing/2014/main" id="{20BA141E-B278-7BFA-101C-E7928536B4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1219153" y="4295078"/>
                <a:ext cx="220579" cy="220579"/>
              </a:xfrm>
              <a:prstGeom prst="rect">
                <a:avLst/>
              </a:prstGeom>
            </p:spPr>
          </p:pic>
          <p:pic>
            <p:nvPicPr>
              <p:cNvPr id="21" name="Image 20" descr="Une image contenant dessin humoristique, habits, art&#10;&#10;Description générée automatiquement">
                <a:extLst>
                  <a:ext uri="{FF2B5EF4-FFF2-40B4-BE49-F238E27FC236}">
                    <a16:creationId xmlns:a16="http://schemas.microsoft.com/office/drawing/2014/main" id="{C64DC9B9-6FAB-C3AC-4B9F-6E6AA84C8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030808" y="3264223"/>
                <a:ext cx="1072195" cy="661007"/>
              </a:xfrm>
              <a:prstGeom prst="rect">
                <a:avLst/>
              </a:prstGeom>
              <a:grpFill/>
            </p:spPr>
          </p:pic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83B7DBC-5C13-78DE-5DA7-EC5390975F36}"/>
                  </a:ext>
                </a:extLst>
              </p:cNvPr>
              <p:cNvSpPr txBox="1"/>
              <p:nvPr/>
            </p:nvSpPr>
            <p:spPr>
              <a:xfrm>
                <a:off x="9794487" y="2538760"/>
                <a:ext cx="1256371" cy="593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dirty="0">
                    <a:solidFill>
                      <a:srgbClr val="CBA135"/>
                    </a:solidFill>
                  </a:rPr>
                  <a:t>Question </a:t>
                </a:r>
              </a:p>
              <a:p>
                <a:pPr algn="ctr"/>
                <a:r>
                  <a:rPr lang="fr-FR" sz="1400" b="1" dirty="0">
                    <a:solidFill>
                      <a:srgbClr val="CBA135"/>
                    </a:solidFill>
                  </a:rPr>
                  <a:t>oui/non</a:t>
                </a:r>
              </a:p>
            </p:txBody>
          </p:sp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F168E741-58C6-4DBA-3CE3-2F8561AD414A}"/>
                  </a:ext>
                </a:extLst>
              </p:cNvPr>
              <p:cNvSpPr txBox="1"/>
              <p:nvPr/>
            </p:nvSpPr>
            <p:spPr>
              <a:xfrm>
                <a:off x="9779618" y="3349082"/>
                <a:ext cx="1256371" cy="59383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dirty="0">
                    <a:solidFill>
                      <a:srgbClr val="4F5075"/>
                    </a:solidFill>
                  </a:rPr>
                  <a:t>Question </a:t>
                </a:r>
              </a:p>
              <a:p>
                <a:pPr algn="ctr"/>
                <a:r>
                  <a:rPr lang="fr-FR" sz="1400" b="1" dirty="0">
                    <a:solidFill>
                      <a:srgbClr val="4F5075"/>
                    </a:solidFill>
                  </a:rPr>
                  <a:t>détaillée</a:t>
                </a:r>
              </a:p>
            </p:txBody>
          </p:sp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56BBAFF9-4768-8921-DADB-01849F0F06EE}"/>
                  </a:ext>
                </a:extLst>
              </p:cNvPr>
              <p:cNvSpPr txBox="1"/>
              <p:nvPr/>
            </p:nvSpPr>
            <p:spPr>
              <a:xfrm>
                <a:off x="9764750" y="4081346"/>
                <a:ext cx="1256371" cy="593838"/>
              </a:xfrm>
              <a:prstGeom prst="rect">
                <a:avLst/>
              </a:prstGeom>
              <a:solidFill>
                <a:srgbClr val="4F5075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dirty="0">
                    <a:solidFill>
                      <a:srgbClr val="CBA135"/>
                    </a:solidFill>
                  </a:rPr>
                  <a:t>Tendance du jour</a:t>
                </a:r>
              </a:p>
            </p:txBody>
          </p:sp>
        </p:grpSp>
        <p:pic>
          <p:nvPicPr>
            <p:cNvPr id="13" name="Image 12" descr="Une image contenant clipart, dessin humoristique, Visage humain, illustration&#10;&#10;Description générée automatiquement">
              <a:extLst>
                <a:ext uri="{FF2B5EF4-FFF2-40B4-BE49-F238E27FC236}">
                  <a16:creationId xmlns:a16="http://schemas.microsoft.com/office/drawing/2014/main" id="{49A72AB2-374F-3EFB-FF23-6FEA00082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0082" y="2810107"/>
              <a:ext cx="1001788" cy="618893"/>
            </a:xfrm>
            <a:prstGeom prst="rect">
              <a:avLst/>
            </a:prstGeom>
          </p:spPr>
        </p:pic>
        <p:pic>
          <p:nvPicPr>
            <p:cNvPr id="14" name="Image 13" descr="Une image contenant habits, chaussures, dessin humoristique, Danse&#10;&#10;Description générée automatiquement">
              <a:extLst>
                <a:ext uri="{FF2B5EF4-FFF2-40B4-BE49-F238E27FC236}">
                  <a16:creationId xmlns:a16="http://schemas.microsoft.com/office/drawing/2014/main" id="{EDBCF531-3B0B-0BCC-CCC0-6701060A2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7970" y="4192394"/>
              <a:ext cx="870259" cy="870259"/>
            </a:xfrm>
            <a:prstGeom prst="rect">
              <a:avLst/>
            </a:prstGeom>
          </p:spPr>
        </p:pic>
      </p:grpSp>
      <p:graphicFrame>
        <p:nvGraphicFramePr>
          <p:cNvPr id="25" name="Tableau 25">
            <a:extLst>
              <a:ext uri="{FF2B5EF4-FFF2-40B4-BE49-F238E27FC236}">
                <a16:creationId xmlns:a16="http://schemas.microsoft.com/office/drawing/2014/main" id="{D2F8E48D-4FA0-72D0-54AD-5EBA4FAA2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45561"/>
              </p:ext>
            </p:extLst>
          </p:nvPr>
        </p:nvGraphicFramePr>
        <p:xfrm>
          <a:off x="800672" y="271910"/>
          <a:ext cx="2109177" cy="6314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9177">
                  <a:extLst>
                    <a:ext uri="{9D8B030D-6E8A-4147-A177-3AD203B41FA5}">
                      <a16:colId xmlns:a16="http://schemas.microsoft.com/office/drawing/2014/main" val="276717755"/>
                    </a:ext>
                  </a:extLst>
                </a:gridCol>
              </a:tblGrid>
              <a:tr h="126283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2324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730107"/>
                  </a:ext>
                </a:extLst>
              </a:tr>
              <a:tr h="126283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4F50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873637"/>
                  </a:ext>
                </a:extLst>
              </a:tr>
              <a:tr h="126283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DB54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26595"/>
                  </a:ext>
                </a:extLst>
              </a:tr>
              <a:tr h="126283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CBA1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373165"/>
                  </a:ext>
                </a:extLst>
              </a:tr>
              <a:tr h="126283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E7E7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759464"/>
                  </a:ext>
                </a:extLst>
              </a:tr>
            </a:tbl>
          </a:graphicData>
        </a:graphic>
      </p:graphicFrame>
      <p:graphicFrame>
        <p:nvGraphicFramePr>
          <p:cNvPr id="26" name="Tableau 25">
            <a:extLst>
              <a:ext uri="{FF2B5EF4-FFF2-40B4-BE49-F238E27FC236}">
                <a16:creationId xmlns:a16="http://schemas.microsoft.com/office/drawing/2014/main" id="{977056A1-FFC3-3796-74C7-C8964FA9E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397942"/>
              </p:ext>
            </p:extLst>
          </p:nvPr>
        </p:nvGraphicFramePr>
        <p:xfrm>
          <a:off x="3423069" y="2136456"/>
          <a:ext cx="3259016" cy="2194560"/>
        </p:xfrm>
        <a:graphic>
          <a:graphicData uri="http://schemas.openxmlformats.org/drawingml/2006/table">
            <a:tbl>
              <a:tblPr/>
              <a:tblGrid>
                <a:gridCol w="1629508">
                  <a:extLst>
                    <a:ext uri="{9D8B030D-6E8A-4147-A177-3AD203B41FA5}">
                      <a16:colId xmlns:a16="http://schemas.microsoft.com/office/drawing/2014/main" val="941880549"/>
                    </a:ext>
                  </a:extLst>
                </a:gridCol>
                <a:gridCol w="1629508">
                  <a:extLst>
                    <a:ext uri="{9D8B030D-6E8A-4147-A177-3AD203B41FA5}">
                      <a16:colId xmlns:a16="http://schemas.microsoft.com/office/drawing/2014/main" val="1397389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fr-FR" b="1">
                          <a:effectLst/>
                        </a:rPr>
                        <a:t>Couleur</a:t>
                      </a:r>
                    </a:p>
                  </a:txBody>
                  <a:tcPr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fr-FR" b="1" dirty="0">
                          <a:effectLst/>
                        </a:rPr>
                        <a:t>Code </a:t>
                      </a:r>
                      <a:r>
                        <a:rPr lang="fr-FR" b="1" dirty="0" err="1">
                          <a:effectLst/>
                        </a:rPr>
                        <a:t>Hex</a:t>
                      </a:r>
                      <a:endParaRPr lang="fr-FR" b="1" dirty="0">
                        <a:effectLst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674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fr-FR" dirty="0">
                          <a:effectLst/>
                        </a:rPr>
                        <a:t>violet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dirty="0">
                          <a:effectLst/>
                        </a:rPr>
                        <a:t>#232452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5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fr-FR" dirty="0">
                          <a:effectLst/>
                        </a:rPr>
                        <a:t>Violet clair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dirty="0">
                          <a:effectLst/>
                        </a:rPr>
                        <a:t>#4F5075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555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fr-FR" dirty="0">
                          <a:effectLst/>
                        </a:rPr>
                        <a:t>Orange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dirty="0">
                          <a:effectLst/>
                        </a:rPr>
                        <a:t>#DB5447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988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fr-FR" dirty="0">
                          <a:effectLst/>
                        </a:rPr>
                        <a:t>Or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dirty="0">
                          <a:effectLst/>
                        </a:rPr>
                        <a:t>#CBA135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192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fr-FR" dirty="0">
                          <a:effectLst/>
                        </a:rPr>
                        <a:t>Blanc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dirty="0">
                          <a:effectLst/>
                        </a:rPr>
                        <a:t>#E7E7E4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9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6380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65</Words>
  <Application>Microsoft Office PowerPoint</Application>
  <PresentationFormat>Grand écran</PresentationFormat>
  <Paragraphs>35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Söhne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cedric le sergent</dc:creator>
  <cp:lastModifiedBy>cedric le sergent</cp:lastModifiedBy>
  <cp:revision>1</cp:revision>
  <dcterms:created xsi:type="dcterms:W3CDTF">2023-06-05T20:09:27Z</dcterms:created>
  <dcterms:modified xsi:type="dcterms:W3CDTF">2023-06-05T20:15:42Z</dcterms:modified>
</cp:coreProperties>
</file>