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h+YnRl4BJNv2Dqmer9W3Agnn3F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Lat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customschemas.google.com/relationships/presentationmetadata" Target="meta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ad325a547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7ad325a547_2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d5d906ea81_0_4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gd5d906ea81_0_4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gd5d906ea81_0_4"/>
          <p:cNvSpPr/>
          <p:nvPr/>
        </p:nvSpPr>
        <p:spPr>
          <a:xfrm rot="10800000">
            <a:off x="5058905" y="-100"/>
            <a:ext cx="4085100" cy="2736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gd5d906ea81_0_4"/>
          <p:cNvSpPr/>
          <p:nvPr/>
        </p:nvSpPr>
        <p:spPr>
          <a:xfrm>
            <a:off x="20327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gd5d906ea81_0_4"/>
          <p:cNvGrpSpPr/>
          <p:nvPr/>
        </p:nvGrpSpPr>
        <p:grpSpPr>
          <a:xfrm>
            <a:off x="255200" y="790"/>
            <a:ext cx="2250363" cy="1392365"/>
            <a:chOff x="255200" y="592"/>
            <a:chExt cx="2250363" cy="1044300"/>
          </a:xfrm>
        </p:grpSpPr>
        <p:sp>
          <p:nvSpPr>
            <p:cNvPr id="19" name="Google Shape;19;gd5d906ea81_0_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d5d906ea81_0_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gd5d906ea81_0_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gd5d906ea81_0_4"/>
          <p:cNvGrpSpPr/>
          <p:nvPr/>
        </p:nvGrpSpPr>
        <p:grpSpPr>
          <a:xfrm>
            <a:off x="905395" y="790"/>
            <a:ext cx="2250363" cy="1392365"/>
            <a:chOff x="905395" y="592"/>
            <a:chExt cx="2250363" cy="1044300"/>
          </a:xfrm>
        </p:grpSpPr>
        <p:sp>
          <p:nvSpPr>
            <p:cNvPr id="23" name="Google Shape;23;gd5d906ea81_0_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d5d906ea81_0_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d5d906ea81_0_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gd5d906ea81_0_4"/>
          <p:cNvGrpSpPr/>
          <p:nvPr/>
        </p:nvGrpSpPr>
        <p:grpSpPr>
          <a:xfrm>
            <a:off x="7057468" y="6784"/>
            <a:ext cx="1851282" cy="1002839"/>
            <a:chOff x="6917201" y="0"/>
            <a:chExt cx="2227777" cy="863400"/>
          </a:xfrm>
        </p:grpSpPr>
        <p:sp>
          <p:nvSpPr>
            <p:cNvPr id="27" name="Google Shape;27;gd5d906ea81_0_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d5d906ea81_0_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d5d906ea81_0_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gd5d906ea81_0_4"/>
          <p:cNvGrpSpPr/>
          <p:nvPr/>
        </p:nvGrpSpPr>
        <p:grpSpPr>
          <a:xfrm>
            <a:off x="6553032" y="5623802"/>
            <a:ext cx="2389068" cy="1234317"/>
            <a:chOff x="6917201" y="0"/>
            <a:chExt cx="2227777" cy="863400"/>
          </a:xfrm>
        </p:grpSpPr>
        <p:sp>
          <p:nvSpPr>
            <p:cNvPr id="31" name="Google Shape;31;gd5d906ea81_0_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d5d906ea81_0_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d5d906ea81_0_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gd5d906ea81_0_4"/>
          <p:cNvGrpSpPr/>
          <p:nvPr/>
        </p:nvGrpSpPr>
        <p:grpSpPr>
          <a:xfrm>
            <a:off x="199149" y="5407536"/>
            <a:ext cx="2795414" cy="1444382"/>
            <a:chOff x="6917201" y="0"/>
            <a:chExt cx="2227777" cy="863400"/>
          </a:xfrm>
        </p:grpSpPr>
        <p:sp>
          <p:nvSpPr>
            <p:cNvPr id="35" name="Google Shape;35;gd5d906ea81_0_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d5d906ea81_0_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d5d906ea81_0_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gd5d906ea81_0_4"/>
          <p:cNvSpPr txBox="1"/>
          <p:nvPr>
            <p:ph type="ctrTitle"/>
          </p:nvPr>
        </p:nvSpPr>
        <p:spPr>
          <a:xfrm>
            <a:off x="1858703" y="2430444"/>
            <a:ext cx="5361300" cy="19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9" name="Google Shape;39;gd5d906ea81_0_4"/>
          <p:cNvSpPr txBox="1"/>
          <p:nvPr>
            <p:ph idx="1" type="subTitle"/>
          </p:nvPr>
        </p:nvSpPr>
        <p:spPr>
          <a:xfrm>
            <a:off x="1858700" y="4550878"/>
            <a:ext cx="53613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gd5d906ea81_0_4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5d906ea81_0_104"/>
          <p:cNvSpPr/>
          <p:nvPr/>
        </p:nvSpPr>
        <p:spPr>
          <a:xfrm flipH="1">
            <a:off x="5569200" y="3778767"/>
            <a:ext cx="35748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gd5d906ea81_0_104"/>
          <p:cNvGrpSpPr/>
          <p:nvPr/>
        </p:nvGrpSpPr>
        <p:grpSpPr>
          <a:xfrm>
            <a:off x="5959222" y="5492768"/>
            <a:ext cx="2520952" cy="1365553"/>
            <a:chOff x="6917201" y="0"/>
            <a:chExt cx="2227777" cy="863400"/>
          </a:xfrm>
        </p:grpSpPr>
        <p:sp>
          <p:nvSpPr>
            <p:cNvPr id="116" name="Google Shape;116;gd5d906ea81_0_10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d5d906ea81_0_10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d5d906ea81_0_10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" name="Google Shape;119;gd5d906ea81_0_104"/>
          <p:cNvGrpSpPr/>
          <p:nvPr/>
        </p:nvGrpSpPr>
        <p:grpSpPr>
          <a:xfrm>
            <a:off x="199149" y="3"/>
            <a:ext cx="2795414" cy="1444382"/>
            <a:chOff x="6917201" y="0"/>
            <a:chExt cx="2227777" cy="863400"/>
          </a:xfrm>
        </p:grpSpPr>
        <p:sp>
          <p:nvSpPr>
            <p:cNvPr id="120" name="Google Shape;120;gd5d906ea81_0_10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d5d906ea81_0_10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gd5d906ea81_0_10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gd5d906ea81_0_104"/>
          <p:cNvSpPr txBox="1"/>
          <p:nvPr>
            <p:ph hasCustomPrompt="1" type="title"/>
          </p:nvPr>
        </p:nvSpPr>
        <p:spPr>
          <a:xfrm>
            <a:off x="1385850" y="1845133"/>
            <a:ext cx="6372300" cy="18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gd5d906ea81_0_104"/>
          <p:cNvSpPr txBox="1"/>
          <p:nvPr>
            <p:ph idx="1" type="body"/>
          </p:nvPr>
        </p:nvSpPr>
        <p:spPr>
          <a:xfrm>
            <a:off x="1385850" y="3818467"/>
            <a:ext cx="6372300" cy="8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5" name="Google Shape;125;gd5d906ea81_0_104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5d906ea81_0_117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5d906ea81_0_1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0" name="Google Shape;130;gd5d906ea81_0_11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1" name="Google Shape;131;gd5d906ea81_0_1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d5d906ea81_0_1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gd5d906ea81_0_1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>
  <p:cSld name="SECTION_HEADER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5d906ea81_0_12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gd5d906ea81_0_12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just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just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just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just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just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7" name="Google Shape;137;gd5d906ea81_0_1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d5d906ea81_0_1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d5d906ea81_0_1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d5d906ea81_0_32"/>
          <p:cNvSpPr/>
          <p:nvPr/>
        </p:nvSpPr>
        <p:spPr>
          <a:xfrm flipH="1">
            <a:off x="4757100" y="3079200"/>
            <a:ext cx="43869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gd5d906ea81_0_32"/>
          <p:cNvGrpSpPr/>
          <p:nvPr/>
        </p:nvGrpSpPr>
        <p:grpSpPr>
          <a:xfrm>
            <a:off x="5594191" y="5281486"/>
            <a:ext cx="2910145" cy="1576482"/>
            <a:chOff x="6917201" y="0"/>
            <a:chExt cx="2227777" cy="863400"/>
          </a:xfrm>
        </p:grpSpPr>
        <p:sp>
          <p:nvSpPr>
            <p:cNvPr id="44" name="Google Shape;44;gd5d906ea81_0_3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gd5d906ea81_0_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gd5d906ea81_0_3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" name="Google Shape;47;gd5d906ea81_0_32"/>
          <p:cNvGrpSpPr/>
          <p:nvPr/>
        </p:nvGrpSpPr>
        <p:grpSpPr>
          <a:xfrm>
            <a:off x="199149" y="3"/>
            <a:ext cx="2795414" cy="1444382"/>
            <a:chOff x="6917201" y="0"/>
            <a:chExt cx="2227777" cy="863400"/>
          </a:xfrm>
        </p:grpSpPr>
        <p:sp>
          <p:nvSpPr>
            <p:cNvPr id="48" name="Google Shape;48;gd5d906ea81_0_3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gd5d906ea81_0_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gd5d906ea81_0_3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gd5d906ea81_0_32"/>
          <p:cNvSpPr txBox="1"/>
          <p:nvPr>
            <p:ph type="title"/>
          </p:nvPr>
        </p:nvSpPr>
        <p:spPr>
          <a:xfrm>
            <a:off x="1888684" y="2328133"/>
            <a:ext cx="5377500" cy="21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gd5d906ea81_0_32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5d906ea81_0_44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d5d906ea81_0_44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d5d906ea81_0_44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d5d906ea81_0_44"/>
          <p:cNvSpPr txBox="1"/>
          <p:nvPr>
            <p:ph type="title"/>
          </p:nvPr>
        </p:nvSpPr>
        <p:spPr>
          <a:xfrm>
            <a:off x="819150" y="1127467"/>
            <a:ext cx="7505700" cy="12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8" name="Google Shape;58;gd5d906ea81_0_44"/>
          <p:cNvSpPr txBox="1"/>
          <p:nvPr>
            <p:ph idx="1" type="body"/>
          </p:nvPr>
        </p:nvSpPr>
        <p:spPr>
          <a:xfrm>
            <a:off x="819150" y="2654300"/>
            <a:ext cx="7505700" cy="3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9" name="Google Shape;59;gd5d906ea81_0_44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5d906ea81_0_51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d5d906ea81_0_51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d5d906ea81_0_51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d5d906ea81_0_51"/>
          <p:cNvSpPr txBox="1"/>
          <p:nvPr>
            <p:ph type="title"/>
          </p:nvPr>
        </p:nvSpPr>
        <p:spPr>
          <a:xfrm>
            <a:off x="819150" y="1127467"/>
            <a:ext cx="7505700" cy="12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" name="Google Shape;65;gd5d906ea81_0_51"/>
          <p:cNvSpPr txBox="1"/>
          <p:nvPr>
            <p:ph idx="1" type="body"/>
          </p:nvPr>
        </p:nvSpPr>
        <p:spPr>
          <a:xfrm>
            <a:off x="819150" y="2654300"/>
            <a:ext cx="3686100" cy="3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6" name="Google Shape;66;gd5d906ea81_0_51"/>
          <p:cNvSpPr txBox="1"/>
          <p:nvPr>
            <p:ph idx="2" type="body"/>
          </p:nvPr>
        </p:nvSpPr>
        <p:spPr>
          <a:xfrm>
            <a:off x="4638675" y="2654300"/>
            <a:ext cx="3686100" cy="3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7" name="Google Shape;67;gd5d906ea81_0_51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5d906ea81_0_59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d5d906ea81_0_59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d5d906ea81_0_59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d5d906ea81_0_59"/>
          <p:cNvSpPr txBox="1"/>
          <p:nvPr>
            <p:ph type="title"/>
          </p:nvPr>
        </p:nvSpPr>
        <p:spPr>
          <a:xfrm>
            <a:off x="819150" y="1127467"/>
            <a:ext cx="7505700" cy="12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3" name="Google Shape;73;gd5d906ea81_0_59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d906ea81_0_65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d5d906ea81_0_65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d5d906ea81_0_65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d5d906ea81_0_65"/>
          <p:cNvSpPr txBox="1"/>
          <p:nvPr>
            <p:ph type="title"/>
          </p:nvPr>
        </p:nvSpPr>
        <p:spPr>
          <a:xfrm>
            <a:off x="819150" y="1127467"/>
            <a:ext cx="3709200" cy="18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9" name="Google Shape;79;gd5d906ea81_0_65"/>
          <p:cNvSpPr txBox="1"/>
          <p:nvPr>
            <p:ph idx="1" type="body"/>
          </p:nvPr>
        </p:nvSpPr>
        <p:spPr>
          <a:xfrm>
            <a:off x="830700" y="3092067"/>
            <a:ext cx="3709200" cy="28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0" name="Google Shape;80;gd5d906ea81_0_65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5d906ea81_0_72"/>
          <p:cNvSpPr/>
          <p:nvPr/>
        </p:nvSpPr>
        <p:spPr>
          <a:xfrm>
            <a:off x="0" y="3764192"/>
            <a:ext cx="73692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d5d906ea81_0_72"/>
          <p:cNvSpPr/>
          <p:nvPr/>
        </p:nvSpPr>
        <p:spPr>
          <a:xfrm flipH="1">
            <a:off x="3583210" y="2072150"/>
            <a:ext cx="55605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gd5d906ea81_0_72"/>
          <p:cNvGrpSpPr/>
          <p:nvPr/>
        </p:nvGrpSpPr>
        <p:grpSpPr>
          <a:xfrm>
            <a:off x="255991" y="-11"/>
            <a:ext cx="2251347" cy="1391229"/>
            <a:chOff x="3961956" y="4383950"/>
            <a:chExt cx="1160548" cy="548700"/>
          </a:xfrm>
        </p:grpSpPr>
        <p:sp>
          <p:nvSpPr>
            <p:cNvPr id="85" name="Google Shape;85;gd5d906ea81_0_72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gd5d906ea81_0_7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d5d906ea81_0_72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gd5d906ea81_0_72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gd5d906ea81_0_72"/>
          <p:cNvGrpSpPr/>
          <p:nvPr/>
        </p:nvGrpSpPr>
        <p:grpSpPr>
          <a:xfrm>
            <a:off x="34934" y="6029501"/>
            <a:ext cx="1593306" cy="822734"/>
            <a:chOff x="6917201" y="0"/>
            <a:chExt cx="2227777" cy="863400"/>
          </a:xfrm>
        </p:grpSpPr>
        <p:sp>
          <p:nvSpPr>
            <p:cNvPr id="90" name="Google Shape;90;gd5d906ea81_0_7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gd5d906ea81_0_7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gd5d906ea81_0_7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gd5d906ea81_0_72"/>
          <p:cNvGrpSpPr/>
          <p:nvPr/>
        </p:nvGrpSpPr>
        <p:grpSpPr>
          <a:xfrm>
            <a:off x="5886353" y="1657"/>
            <a:ext cx="3257455" cy="1681990"/>
            <a:chOff x="6917201" y="0"/>
            <a:chExt cx="2227777" cy="863400"/>
          </a:xfrm>
        </p:grpSpPr>
        <p:sp>
          <p:nvSpPr>
            <p:cNvPr id="94" name="Google Shape;94;gd5d906ea81_0_7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gd5d906ea81_0_7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gd5d906ea81_0_7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gd5d906ea81_0_72"/>
          <p:cNvSpPr txBox="1"/>
          <p:nvPr>
            <p:ph type="title"/>
          </p:nvPr>
        </p:nvSpPr>
        <p:spPr>
          <a:xfrm>
            <a:off x="1393929" y="1734861"/>
            <a:ext cx="6366900" cy="33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8" name="Google Shape;98;gd5d906ea81_0_72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5d906ea81_0_90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d5d906ea81_0_90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d5d906ea81_0_90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d5d906ea81_0_90"/>
          <p:cNvSpPr txBox="1"/>
          <p:nvPr>
            <p:ph type="title"/>
          </p:nvPr>
        </p:nvSpPr>
        <p:spPr>
          <a:xfrm>
            <a:off x="819150" y="1127467"/>
            <a:ext cx="6424200" cy="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4" name="Google Shape;104;gd5d906ea81_0_90"/>
          <p:cNvSpPr txBox="1"/>
          <p:nvPr>
            <p:ph idx="1" type="subTitle"/>
          </p:nvPr>
        </p:nvSpPr>
        <p:spPr>
          <a:xfrm>
            <a:off x="819150" y="2067600"/>
            <a:ext cx="585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gd5d906ea81_0_90"/>
          <p:cNvSpPr txBox="1"/>
          <p:nvPr>
            <p:ph idx="2" type="body"/>
          </p:nvPr>
        </p:nvSpPr>
        <p:spPr>
          <a:xfrm>
            <a:off x="819150" y="3289400"/>
            <a:ext cx="5859900" cy="27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6" name="Google Shape;106;gd5d906ea81_0_90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5d906ea81_0_98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d5d906ea81_0_98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d5d906ea81_0_98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d5d906ea81_0_98"/>
          <p:cNvSpPr txBox="1"/>
          <p:nvPr>
            <p:ph idx="1" type="body"/>
          </p:nvPr>
        </p:nvSpPr>
        <p:spPr>
          <a:xfrm>
            <a:off x="328025" y="5551333"/>
            <a:ext cx="7415100" cy="8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2" name="Google Shape;112;gd5d906ea81_0_98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d5d906ea81_0_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1" name="Google Shape;11;gd5d906ea81_0_0"/>
          <p:cNvSpPr txBox="1"/>
          <p:nvPr>
            <p:ph idx="1" type="body"/>
          </p:nvPr>
        </p:nvSpPr>
        <p:spPr>
          <a:xfrm>
            <a:off x="311700" y="1536633"/>
            <a:ext cx="8520600" cy="45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gd5d906ea81_0_0"/>
          <p:cNvSpPr txBox="1"/>
          <p:nvPr>
            <p:ph idx="12" type="sldNum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/>
          <p:nvPr>
            <p:ph type="ctrTitle"/>
          </p:nvPr>
        </p:nvSpPr>
        <p:spPr>
          <a:xfrm>
            <a:off x="76200" y="476672"/>
            <a:ext cx="8712900" cy="40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5789"/>
              <a:buFont typeface="Calibri"/>
              <a:buNone/>
            </a:pPr>
            <a:br>
              <a:rPr lang="pt-BR">
                <a:latin typeface="Arial"/>
                <a:ea typeface="Arial"/>
                <a:cs typeface="Arial"/>
                <a:sym typeface="Arial"/>
              </a:rPr>
            </a:br>
            <a:r>
              <a:rPr lang="pt-BR">
                <a:latin typeface="Arial"/>
                <a:ea typeface="Arial"/>
                <a:cs typeface="Arial"/>
                <a:sym typeface="Arial"/>
              </a:rPr>
              <a:t>ÁREA DO CONHECIMENTO DE CIÊNCIAS EXATAS E ENGENHARIAS - EXATAS</a:t>
            </a:r>
            <a:br>
              <a:rPr lang="pt-BR">
                <a:latin typeface="Arial"/>
                <a:ea typeface="Arial"/>
                <a:cs typeface="Arial"/>
                <a:sym typeface="Arial"/>
              </a:rPr>
            </a:br>
            <a:br>
              <a:rPr lang="pt-BR">
                <a:latin typeface="Arial"/>
                <a:ea typeface="Arial"/>
                <a:cs typeface="Arial"/>
                <a:sym typeface="Arial"/>
              </a:rPr>
            </a:br>
            <a:br>
              <a:rPr lang="pt-BR">
                <a:latin typeface="Arial"/>
                <a:ea typeface="Arial"/>
                <a:cs typeface="Arial"/>
                <a:sym typeface="Arial"/>
              </a:rPr>
            </a:br>
            <a:r>
              <a:rPr lang="pt-BR">
                <a:latin typeface="Arial"/>
                <a:ea typeface="Arial"/>
                <a:cs typeface="Arial"/>
                <a:sym typeface="Arial"/>
              </a:rPr>
              <a:t>Entrega 2 - Plataformas Digitais</a:t>
            </a:r>
            <a:br>
              <a:rPr lang="pt-BR">
                <a:latin typeface="Arial"/>
                <a:ea typeface="Arial"/>
                <a:cs typeface="Arial"/>
                <a:sym typeface="Arial"/>
              </a:rPr>
            </a:br>
            <a:br>
              <a:rPr lang="pt-BR">
                <a:latin typeface="Arial"/>
                <a:ea typeface="Arial"/>
                <a:cs typeface="Arial"/>
                <a:sym typeface="Arial"/>
              </a:rPr>
            </a:br>
            <a:br>
              <a:rPr lang="pt-BR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 txBox="1"/>
          <p:nvPr>
            <p:ph idx="1" type="subTitle"/>
          </p:nvPr>
        </p:nvSpPr>
        <p:spPr>
          <a:xfrm>
            <a:off x="431032" y="3905672"/>
            <a:ext cx="8281800" cy="29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504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Disciplina Laboratório de Software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504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Prof. Daniel Luis Notari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504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Grupo 2: Cristersom Leonardo Simionato, Nataniel Nunes Cainelli, Júlio Frighetto Giovanaz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Abril - 2020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Modelagem de Sistema</a:t>
            </a:r>
            <a:endParaRPr/>
          </a:p>
        </p:txBody>
      </p:sp>
      <p:sp>
        <p:nvSpPr>
          <p:cNvPr id="203" name="Google Shape;203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88" y="1417638"/>
            <a:ext cx="7591425" cy="547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 sz="5000"/>
              <a:t>PLANEJAMENTO DA IMPLEMENTAÇÃO</a:t>
            </a:r>
            <a:endParaRPr sz="5000"/>
          </a:p>
        </p:txBody>
      </p:sp>
      <p:sp>
        <p:nvSpPr>
          <p:cNvPr id="210" name="Google Shape;210;p1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Planejamento da Implementação</a:t>
            </a:r>
            <a:endParaRPr/>
          </a:p>
        </p:txBody>
      </p:sp>
      <p:sp>
        <p:nvSpPr>
          <p:cNvPr id="216" name="Google Shape;216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600"/>
              <a:buChar char="●"/>
            </a:pPr>
            <a:r>
              <a:rPr lang="pt-BR"/>
              <a:t>&lt;colocar Imagem do </a:t>
            </a:r>
            <a:r>
              <a:rPr b="0" i="0" lang="pt-BR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Trello</a:t>
            </a:r>
            <a:r>
              <a:rPr lang="pt-BR"/>
              <a:t>&gt;</a:t>
            </a:r>
            <a:endParaRPr/>
          </a:p>
        </p:txBody>
      </p:sp>
      <p:pic>
        <p:nvPicPr>
          <p:cNvPr id="217" name="Google Shape;21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8838"/>
            <a:ext cx="9143999" cy="364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 sz="5000"/>
              <a:t>USUÁRIO</a:t>
            </a:r>
            <a:endParaRPr sz="5000"/>
          </a:p>
        </p:txBody>
      </p:sp>
      <p:sp>
        <p:nvSpPr>
          <p:cNvPr id="223" name="Google Shape;223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Avaliação do Usuário</a:t>
            </a:r>
            <a:endParaRPr/>
          </a:p>
        </p:txBody>
      </p:sp>
      <p:sp>
        <p:nvSpPr>
          <p:cNvPr id="229" name="Google Shape;229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342900" rtl="0" algn="just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4600"/>
              <a:buChar char="●"/>
            </a:pPr>
            <a:r>
              <a:rPr lang="pt-BR" sz="2300"/>
              <a:t>Independente de não termos recebido uma opinião formada e definida, o usuário se mostrou disposto, interessado e acordante quanto ao desenvolvimento do projeto.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Índice</a:t>
            </a:r>
            <a:endParaRPr/>
          </a:p>
        </p:txBody>
      </p:sp>
      <p:sp>
        <p:nvSpPr>
          <p:cNvPr id="151" name="Google Shape;151;p2"/>
          <p:cNvSpPr txBox="1"/>
          <p:nvPr>
            <p:ph idx="1" type="body"/>
          </p:nvPr>
        </p:nvSpPr>
        <p:spPr>
          <a:xfrm>
            <a:off x="251520" y="1600200"/>
            <a:ext cx="85689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50"/>
              <a:buChar char="●"/>
            </a:pPr>
            <a:r>
              <a:rPr lang="pt-BR" sz="1512"/>
              <a:t>Contexto: Apresentar o problema apresentado pelo usuário</a:t>
            </a:r>
            <a:endParaRPr sz="1512"/>
          </a:p>
          <a:p>
            <a:pPr indent="-387350" lvl="0" marL="342900" rtl="0" algn="just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950"/>
              <a:buChar char="●"/>
            </a:pPr>
            <a:r>
              <a:rPr lang="pt-BR" sz="1512"/>
              <a:t>Modelagem de Negócio: Escopo, Objetivo e Canvas</a:t>
            </a:r>
            <a:endParaRPr sz="1512"/>
          </a:p>
          <a:p>
            <a:pPr indent="-387350" lvl="0" marL="342900" rtl="0" algn="just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950"/>
              <a:buChar char="●"/>
            </a:pPr>
            <a:r>
              <a:rPr lang="pt-BR" sz="1512"/>
              <a:t>Modelagem de Sistema: Requisitos de Sistema, Protótipos de Tela, </a:t>
            </a:r>
            <a:endParaRPr sz="1512"/>
          </a:p>
          <a:p>
            <a:pPr indent="-387350" lvl="0" marL="342900" rtl="0" algn="just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950"/>
              <a:buChar char="●"/>
            </a:pPr>
            <a:r>
              <a:rPr lang="pt-BR" sz="1512"/>
              <a:t>Modelo de Processo de Negócio, Planejamento da Implementação</a:t>
            </a:r>
            <a:endParaRPr sz="1512"/>
          </a:p>
          <a:p>
            <a:pPr indent="-387350" lvl="0" marL="342900" rtl="0" algn="just">
              <a:lnSpc>
                <a:spcPct val="115000"/>
              </a:lnSpc>
              <a:spcBef>
                <a:spcPts val="450"/>
              </a:spcBef>
              <a:spcAft>
                <a:spcPts val="1200"/>
              </a:spcAft>
              <a:buClr>
                <a:schemeClr val="dk1"/>
              </a:buClr>
              <a:buSzPts val="2950"/>
              <a:buChar char="●"/>
            </a:pPr>
            <a:r>
              <a:rPr lang="pt-BR" sz="1512"/>
              <a:t>Opinião: Descrevem, em linhas gerais, o que o usuário percebe dos requisitos funcionais e mockups</a:t>
            </a:r>
            <a:endParaRPr sz="1512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 sz="5000"/>
              <a:t>MODELAGEM DE NEGÓCIO</a:t>
            </a:r>
            <a:endParaRPr sz="5000"/>
          </a:p>
        </p:txBody>
      </p:sp>
      <p:sp>
        <p:nvSpPr>
          <p:cNvPr id="157" name="Google Shape;157;p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Modelagem de Negócio</a:t>
            </a:r>
            <a:endParaRPr/>
          </a:p>
        </p:txBody>
      </p:sp>
      <p:sp>
        <p:nvSpPr>
          <p:cNvPr id="163" name="Google Shape;16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495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pt-BR" sz="1900"/>
              <a:t>Problema Original:</a:t>
            </a:r>
            <a:endParaRPr sz="1900"/>
          </a:p>
          <a:p>
            <a:pPr indent="-203200" lvl="1" marL="742950" rtl="0" algn="just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1900"/>
              <a:buChar char="○"/>
            </a:pPr>
            <a:r>
              <a:rPr lang="pt-BR" sz="1900"/>
              <a:t>A falta de uma ferramenta para expor ideias de inovação e negócios, expor problemas e se conectar com pessoas que tenham interesses complementares.</a:t>
            </a:r>
            <a:endParaRPr sz="1900"/>
          </a:p>
          <a:p>
            <a:pPr indent="-234950" lvl="0" marL="342900" rtl="0" algn="just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pt-BR" sz="1900"/>
              <a:t>Escopo:</a:t>
            </a:r>
            <a:endParaRPr sz="1900"/>
          </a:p>
          <a:p>
            <a:pPr indent="-203200" lvl="1" marL="742950" rtl="0" algn="just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pt-BR" sz="1900"/>
              <a:t>A plataforma objetiva a conexão entre empreendedores e especialistas que buscam o investimento e a idealização de negócios com enfatização regional.</a:t>
            </a:r>
            <a:endParaRPr sz="1900"/>
          </a:p>
          <a:p>
            <a:pPr indent="-234950" lvl="0" marL="342900" rtl="0" algn="just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pt-BR" sz="1900"/>
              <a:t>Objetivo:</a:t>
            </a:r>
            <a:endParaRPr sz="1900"/>
          </a:p>
          <a:p>
            <a:pPr indent="-203200" lvl="1" marL="742950" rtl="0" algn="just">
              <a:lnSpc>
                <a:spcPct val="115000"/>
              </a:lnSpc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1900"/>
              <a:buChar char="○"/>
            </a:pPr>
            <a:r>
              <a:rPr lang="pt-BR" sz="1900"/>
              <a:t>Desenvolver um sistema web para gerenciar ideias de negócios entre a comunidade acadêmica e as empresas.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Modelagem de Negócio</a:t>
            </a:r>
            <a:endParaRPr/>
          </a:p>
        </p:txBody>
      </p:sp>
      <p:sp>
        <p:nvSpPr>
          <p:cNvPr id="169" name="Google Shape;169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69175"/>
            <a:ext cx="9143999" cy="15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 sz="5000"/>
              <a:t>MODELAGEM DE SISTEMA</a:t>
            </a:r>
            <a:endParaRPr sz="5000"/>
          </a:p>
        </p:txBody>
      </p:sp>
      <p:sp>
        <p:nvSpPr>
          <p:cNvPr id="176" name="Google Shape;176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Modelagem de Sistema</a:t>
            </a:r>
            <a:endParaRPr/>
          </a:p>
        </p:txBody>
      </p:sp>
      <p:sp>
        <p:nvSpPr>
          <p:cNvPr id="182" name="Google Shape;182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94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pt-BR" sz="2600"/>
              <a:t>Requisitos de Sistema:</a:t>
            </a:r>
            <a:endParaRPr sz="2600"/>
          </a:p>
          <a:p>
            <a:pPr indent="-2794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t/>
            </a:r>
            <a:endParaRPr sz="2600"/>
          </a:p>
          <a:p>
            <a:pPr indent="-247650" lvl="1" marL="74295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600"/>
              <a:buChar char="○"/>
            </a:pPr>
            <a:r>
              <a:rPr lang="pt-BR" sz="2600"/>
              <a:t>Preservar direitos;</a:t>
            </a:r>
            <a:endParaRPr sz="2600"/>
          </a:p>
          <a:p>
            <a:pPr indent="-247650" lvl="1" marL="74295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Char char="○"/>
            </a:pPr>
            <a:r>
              <a:rPr lang="pt-BR" sz="2600"/>
              <a:t>Confirmar uso infos;</a:t>
            </a:r>
            <a:endParaRPr sz="2600"/>
          </a:p>
          <a:p>
            <a:pPr indent="-247650" lvl="1" marL="74295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Char char="○"/>
            </a:pPr>
            <a:r>
              <a:rPr lang="pt-BR" sz="2600"/>
              <a:t>Cadastro usuários/projetos;</a:t>
            </a:r>
            <a:endParaRPr sz="2600"/>
          </a:p>
          <a:p>
            <a:pPr indent="-247650" lvl="1" marL="74295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Char char="○"/>
            </a:pPr>
            <a:r>
              <a:rPr lang="pt-BR" sz="2600"/>
              <a:t>Comunicação;</a:t>
            </a:r>
            <a:endParaRPr sz="2600"/>
          </a:p>
          <a:p>
            <a:pPr indent="-247650" lvl="1" marL="74295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2600"/>
              <a:buChar char="○"/>
            </a:pPr>
            <a:r>
              <a:rPr lang="pt-BR" sz="2600"/>
              <a:t>Login;</a:t>
            </a: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Modelagem de Sistema</a:t>
            </a:r>
            <a:endParaRPr/>
          </a:p>
        </p:txBody>
      </p:sp>
      <p:sp>
        <p:nvSpPr>
          <p:cNvPr id="188" name="Google Shape;188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600"/>
              <a:buChar char="●"/>
            </a:pPr>
            <a:r>
              <a:t/>
            </a:r>
            <a:endParaRPr/>
          </a:p>
        </p:txBody>
      </p:sp>
      <p:pic>
        <p:nvPicPr>
          <p:cNvPr id="189" name="Google Shape;18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074"/>
            <a:ext cx="9144001" cy="5758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ad325a547_2_0"/>
          <p:cNvSpPr txBox="1"/>
          <p:nvPr>
            <p:ph type="title"/>
          </p:nvPr>
        </p:nvSpPr>
        <p:spPr>
          <a:xfrm>
            <a:off x="457200" y="0"/>
            <a:ext cx="82296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Modelagem de Sistema</a:t>
            </a:r>
            <a:endParaRPr/>
          </a:p>
        </p:txBody>
      </p:sp>
      <p:sp>
        <p:nvSpPr>
          <p:cNvPr id="195" name="Google Shape;195;g7ad325a547_2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600"/>
              <a:buChar char="●"/>
            </a:pPr>
            <a:r>
              <a:t/>
            </a:r>
            <a:endParaRPr/>
          </a:p>
        </p:txBody>
      </p:sp>
      <p:pic>
        <p:nvPicPr>
          <p:cNvPr id="196" name="Google Shape;196;g7ad325a547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4825"/>
            <a:ext cx="9144000" cy="5776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7ad325a547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52074"/>
            <a:ext cx="9144001" cy="5758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2013-03-05T18:16:57Z</dcterms:created>
  <dc:creator>dlnotari</dc:creator>
</cp:coreProperties>
</file>