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9060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w7PHXrrchR7winCUnA74SfVd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18" Type="http://customschemas.google.com/relationships/presentationmetadata" Target="meta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Calibri"/>
              <a:buNone/>
              <a:defRPr b="0" i="0" sz="1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Calibri"/>
              <a:buNone/>
              <a:defRPr b="0" i="0" sz="15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"/>
              <a:buFont typeface="Calibri"/>
              <a:buNone/>
            </a:pPr>
            <a:r>
              <a:t/>
            </a:r>
            <a:endParaRPr b="0" i="0" sz="14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nalistamodelosdenegocios.com.br/" TargetMode="External"/><Relationship Id="rId3" Type="http://schemas.openxmlformats.org/officeDocument/2006/relationships/hyperlink" Target="https://analistamodelosdenegocios.com.br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nalistamodelosdenegocios.com.br/" TargetMode="External"/><Relationship Id="rId3" Type="http://schemas.openxmlformats.org/officeDocument/2006/relationships/hyperlink" Target="https://analistamodelosdenegocios.com.br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nalistamodelosdenegocios.com.br/" TargetMode="External"/><Relationship Id="rId3" Type="http://schemas.openxmlformats.org/officeDocument/2006/relationships/hyperlink" Target="https://analistamodelosdenegocios.com.br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" type="body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2" type="body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none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 </a:t>
            </a:r>
            <a:r>
              <a:rPr b="1" i="0" lang="en-US" sz="900" u="none" cap="none" strike="noStrike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b="1" i="0" sz="900" u="sng" cap="none" strike="noStrike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sng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analistamodelosdenegocios.com.br</a:t>
            </a:r>
            <a:endParaRPr b="1" i="0" sz="900" u="sng" cap="none" strike="noStrike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Layout">
  <p:cSld name="Full Background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4"/>
              <a:buFont typeface="Arial"/>
              <a:buNone/>
            </a:pPr>
            <a:r>
              <a:t/>
            </a:r>
            <a:endParaRPr b="0" i="0" sz="158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at Right Side">
  <p:cSld name="Title &amp; Content at Right S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idx="1" type="body"/>
          </p:nvPr>
        </p:nvSpPr>
        <p:spPr>
          <a:xfrm>
            <a:off x="5585887" y="809772"/>
            <a:ext cx="3676799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2" type="body"/>
          </p:nvPr>
        </p:nvSpPr>
        <p:spPr>
          <a:xfrm>
            <a:off x="5596205" y="1742350"/>
            <a:ext cx="3676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8"/>
          <p:cNvCxnSpPr/>
          <p:nvPr/>
        </p:nvCxnSpPr>
        <p:spPr>
          <a:xfrm>
            <a:off x="5596203" y="656089"/>
            <a:ext cx="990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" name="Google Shape;22;p8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none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 </a:t>
            </a:r>
            <a:r>
              <a:rPr b="1" i="0" lang="en-US" sz="900" u="none" cap="none" strike="noStrike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b="1" i="0" sz="900" u="sng" cap="none" strike="noStrike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3" name="Google Shape;23;p8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sng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analistamodelosdenegocios.com.br</a:t>
            </a:r>
            <a:endParaRPr b="1" i="0" sz="900" u="sng" cap="none" strike="noStrike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without Footers">
  <p:cSld name="Title &amp; Content without Footer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2"/>
              <a:buFont typeface="Arial"/>
              <a:buNone/>
              <a:defRPr b="1" i="0" sz="2492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none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 </a:t>
            </a:r>
            <a:r>
              <a:rPr b="1" i="0" lang="en-US" sz="900" u="none" cap="none" strike="noStrike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b="1" i="0" sz="900" u="sng" cap="none" strike="noStrike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9" name="Google Shape;29;p10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5"/>
              <a:buFont typeface="Lato"/>
              <a:buNone/>
            </a:pPr>
            <a:r>
              <a:rPr b="1" i="0" lang="en-US" sz="900" u="sng" cap="none" strike="noStrik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analistamodelosdenegocios.com.br</a:t>
            </a:r>
            <a:endParaRPr b="1" i="0" sz="900" u="sng" cap="none" strike="noStrike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idx="1" type="body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i="0" lang="en-US" sz="2892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Cristersom Leonardo Simionato, Júlio Frighetto Giovanaz e Nataniel Nunes Cainelli</a:t>
            </a:r>
            <a:endParaRPr sz="2892"/>
          </a:p>
        </p:txBody>
      </p:sp>
      <p:cxnSp>
        <p:nvCxnSpPr>
          <p:cNvPr id="35" name="Google Shape;35;p2"/>
          <p:cNvCxnSpPr/>
          <p:nvPr/>
        </p:nvCxnSpPr>
        <p:spPr>
          <a:xfrm>
            <a:off x="643202" y="656089"/>
            <a:ext cx="990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6" name="Google Shape;36;p2"/>
          <p:cNvGrpSpPr/>
          <p:nvPr/>
        </p:nvGrpSpPr>
        <p:grpSpPr>
          <a:xfrm>
            <a:off x="-31" y="1278813"/>
            <a:ext cx="9905595" cy="5533571"/>
            <a:chOff x="669900" y="1322628"/>
            <a:chExt cx="8615809" cy="4785998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4975" lIns="44975" spcFirstLastPara="1" rIns="44975" wrap="square" tIns="449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Helvetica Neue Light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39" name="Google Shape;39;p2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53585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sp>
          <p:nvSpPr>
            <p:cNvPr id="47" name="Google Shape;47;p2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975" lIns="44975" spcFirstLastPara="1" rIns="44975" wrap="square" tIns="44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25"/>
                <a:buFont typeface="Raleway"/>
                <a:buNone/>
              </a:pPr>
              <a:r>
                <a:rPr b="0" i="1" lang="en-US" sz="900" u="none" cap="none" strike="noStrik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8132237" y="3183977"/>
            <a:ext cx="1229400" cy="7050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Empresas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8132237" y="2189548"/>
            <a:ext cx="1229400" cy="705000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Comunidade Acadêmica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338300" y="2110375"/>
            <a:ext cx="1229400" cy="16434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sistema web para gerenciar ideias de negócios entre a comunidade acadêmica e as empresas.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6230462" y="37623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Web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6090912" y="1933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Suporte dedicado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//verificar Fábio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5459975" y="5819750"/>
            <a:ext cx="14403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Universidade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43200" y="5819750"/>
            <a:ext cx="22395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Desenvolvimento e manutenção do sistema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186337" y="55932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Equipe e Marketing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509512" y="37623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Comunicação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544387" y="26385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Empreendedores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230462" y="4477911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Redes sociais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2509512" y="45063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Banco de projetos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174870" y="1764952"/>
            <a:ext cx="1760700" cy="1518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09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Preservar direitos;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uso infos;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usuários/projetos;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44375" y="3457550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Instituições de ensino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173926" y="4178400"/>
            <a:ext cx="1146000" cy="6114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Governo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691925" y="5892175"/>
            <a:ext cx="14403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Patrocinadores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944525" y="5969875"/>
            <a:ext cx="1440300" cy="652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rotWithShape="0" dir="2700000" dist="12699">
              <a:srgbClr val="000000">
                <a:alpha val="74510"/>
              </a:srgbClr>
            </a:outerShdw>
          </a:effectLst>
        </p:spPr>
        <p:txBody>
          <a:bodyPr anchorCtr="0" anchor="ctr" bIns="89950" lIns="89950" spcFirstLastPara="1" rIns="89950" wrap="square" tIns="8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Apoiadores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