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44794.0</c:v>
                </c:pt>
                <c:pt idx="1">
                  <c:v>44793.0</c:v>
                </c:pt>
                <c:pt idx="2">
                  <c:v>44792.0</c:v>
                </c:pt>
                <c:pt idx="3">
                  <c:v>44791.0</c:v>
                </c:pt>
                <c:pt idx="4">
                  <c:v>44790.0</c:v>
                </c:pt>
                <c:pt idx="5">
                  <c:v>44789.0</c:v>
                </c:pt>
                <c:pt idx="6">
                  <c:v>44788.0</c:v>
                </c:pt>
                <c:pt idx="7">
                  <c:v>44787.0</c:v>
                </c:pt>
                <c:pt idx="8">
                  <c:v>44786.0</c:v>
                </c:pt>
                <c:pt idx="9">
                  <c:v>44785.0</c:v>
                </c:pt>
                <c:pt idx="10">
                  <c:v>44784.0</c:v>
                </c:pt>
                <c:pt idx="11">
                  <c:v>44783.0</c:v>
                </c:pt>
                <c:pt idx="12">
                  <c:v>44782.0</c:v>
                </c:pt>
                <c:pt idx="13">
                  <c:v>44781.0</c:v>
                </c:pt>
                <c:pt idx="14">
                  <c:v>44780.0</c:v>
                </c:pt>
                <c:pt idx="15">
                  <c:v>44779.0</c:v>
                </c:pt>
                <c:pt idx="16">
                  <c:v>44778.0</c:v>
                </c:pt>
                <c:pt idx="17">
                  <c:v>44777.0</c:v>
                </c:pt>
                <c:pt idx="18">
                  <c:v>44776.0</c:v>
                </c:pt>
                <c:pt idx="19">
                  <c:v>44775.0</c:v>
                </c:pt>
                <c:pt idx="20">
                  <c:v>44774.0</c:v>
                </c:pt>
                <c:pt idx="21">
                  <c:v>44773.0</c:v>
                </c:pt>
                <c:pt idx="22">
                  <c:v>44772.0</c:v>
                </c:pt>
                <c:pt idx="23">
                  <c:v>44771.0</c:v>
                </c:pt>
                <c:pt idx="24">
                  <c:v>44770.0</c:v>
                </c:pt>
                <c:pt idx="25">
                  <c:v>44769.0</c:v>
                </c:pt>
                <c:pt idx="26">
                  <c:v>44768.0</c:v>
                </c:pt>
                <c:pt idx="27">
                  <c:v>44767.0</c:v>
                </c:pt>
                <c:pt idx="28">
                  <c:v>44766.0</c:v>
                </c:pt>
                <c:pt idx="29">
                  <c:v>44765.0</c:v>
                </c:pt>
                <c:pt idx="30">
                  <c:v>44764.0</c:v>
                </c:pt>
                <c:pt idx="31">
                  <c:v>44763.0</c:v>
                </c:pt>
                <c:pt idx="32">
                  <c:v>44762.0</c:v>
                </c:pt>
                <c:pt idx="33">
                  <c:v>44761.0</c:v>
                </c:pt>
                <c:pt idx="34">
                  <c:v>44760.0</c:v>
                </c:pt>
                <c:pt idx="35">
                  <c:v>44759.0</c:v>
                </c:pt>
                <c:pt idx="36">
                  <c:v>44758.0</c:v>
                </c:pt>
                <c:pt idx="37">
                  <c:v>44757.0</c:v>
                </c:pt>
                <c:pt idx="38">
                  <c:v>44756.0</c:v>
                </c:pt>
                <c:pt idx="39">
                  <c:v>44755.0</c:v>
                </c:pt>
                <c:pt idx="40">
                  <c:v>44754.0</c:v>
                </c:pt>
                <c:pt idx="41">
                  <c:v>44753.0</c:v>
                </c:pt>
                <c:pt idx="42">
                  <c:v>44752.0</c:v>
                </c:pt>
                <c:pt idx="43">
                  <c:v>44751.0</c:v>
                </c:pt>
                <c:pt idx="44">
                  <c:v>44750.0</c:v>
                </c:pt>
                <c:pt idx="45">
                  <c:v>44749.0</c:v>
                </c:pt>
                <c:pt idx="46">
                  <c:v>44748.0</c:v>
                </c:pt>
                <c:pt idx="47">
                  <c:v>44747.0</c:v>
                </c:pt>
                <c:pt idx="48">
                  <c:v>44746.0</c:v>
                </c:pt>
                <c:pt idx="49">
                  <c:v>44745.0</c:v>
                </c:pt>
                <c:pt idx="50">
                  <c:v>44744.0</c:v>
                </c:pt>
                <c:pt idx="51">
                  <c:v>44743.0</c:v>
                </c:pt>
                <c:pt idx="52">
                  <c:v>44742.0</c:v>
                </c:pt>
                <c:pt idx="53">
                  <c:v>44741.0</c:v>
                </c:pt>
                <c:pt idx="54">
                  <c:v>44740.0</c:v>
                </c:pt>
                <c:pt idx="55">
                  <c:v>44739.0</c:v>
                </c:pt>
                <c:pt idx="56">
                  <c:v>44738.0</c:v>
                </c:pt>
                <c:pt idx="57">
                  <c:v>44737.0</c:v>
                </c:pt>
                <c:pt idx="58">
                  <c:v>44736.0</c:v>
                </c:pt>
                <c:pt idx="59">
                  <c:v>44735.0</c:v>
                </c:pt>
                <c:pt idx="60">
                  <c:v>44734.0</c:v>
                </c:pt>
                <c:pt idx="61">
                  <c:v>44733.0</c:v>
                </c:pt>
                <c:pt idx="62">
                  <c:v>44732.0</c:v>
                </c:pt>
                <c:pt idx="63">
                  <c:v>44731.0</c:v>
                </c:pt>
                <c:pt idx="64">
                  <c:v>44730.0</c:v>
                </c:pt>
                <c:pt idx="65">
                  <c:v>44729.0</c:v>
                </c:pt>
                <c:pt idx="66">
                  <c:v>44728.0</c:v>
                </c:pt>
                <c:pt idx="67">
                  <c:v>44727.0</c:v>
                </c:pt>
                <c:pt idx="68">
                  <c:v>44726.0</c:v>
                </c:pt>
                <c:pt idx="69">
                  <c:v>44725.0</c:v>
                </c:pt>
                <c:pt idx="70">
                  <c:v>44724.0</c:v>
                </c:pt>
                <c:pt idx="71">
                  <c:v>44723.0</c:v>
                </c:pt>
                <c:pt idx="72">
                  <c:v>44722.0</c:v>
                </c:pt>
                <c:pt idx="73">
                  <c:v>44721.0</c:v>
                </c:pt>
                <c:pt idx="74">
                  <c:v>44720.0</c:v>
                </c:pt>
                <c:pt idx="75">
                  <c:v>44719.0</c:v>
                </c:pt>
                <c:pt idx="76">
                  <c:v>44718.0</c:v>
                </c:pt>
                <c:pt idx="77">
                  <c:v>44717.0</c:v>
                </c:pt>
                <c:pt idx="78">
                  <c:v>44716.0</c:v>
                </c:pt>
                <c:pt idx="79">
                  <c:v>44715.0</c:v>
                </c:pt>
                <c:pt idx="80">
                  <c:v>44714.0</c:v>
                </c:pt>
                <c:pt idx="81">
                  <c:v>44713.0</c:v>
                </c:pt>
                <c:pt idx="82">
                  <c:v>44712.0</c:v>
                </c:pt>
                <c:pt idx="83">
                  <c:v>44711.0</c:v>
                </c:pt>
                <c:pt idx="84">
                  <c:v>44710.0</c:v>
                </c:pt>
                <c:pt idx="85">
                  <c:v>44709.0</c:v>
                </c:pt>
                <c:pt idx="86">
                  <c:v>44708.0</c:v>
                </c:pt>
                <c:pt idx="87">
                  <c:v>44707.0</c:v>
                </c:pt>
                <c:pt idx="88">
                  <c:v>44706.0</c:v>
                </c:pt>
                <c:pt idx="89">
                  <c:v>44705.0</c:v>
                </c:pt>
                <c:pt idx="90">
                  <c:v>44704.0</c:v>
                </c:pt>
                <c:pt idx="91">
                  <c:v>44703.0</c:v>
                </c:pt>
                <c:pt idx="92">
                  <c:v>44702.0</c:v>
                </c:pt>
                <c:pt idx="93">
                  <c:v>44701.0</c:v>
                </c:pt>
                <c:pt idx="94">
                  <c:v>44700.0</c:v>
                </c:pt>
                <c:pt idx="95">
                  <c:v>44699.0</c:v>
                </c:pt>
                <c:pt idx="96">
                  <c:v>44698.0</c:v>
                </c:pt>
                <c:pt idx="97">
                  <c:v>44697.0</c:v>
                </c:pt>
                <c:pt idx="98">
                  <c:v>44696.0</c:v>
                </c:pt>
                <c:pt idx="99">
                  <c:v>44695.0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9.701384260470471</c:v>
                </c:pt>
                <c:pt idx="1">
                  <c:v>10.296893511253234</c:v>
                </c:pt>
                <c:pt idx="2">
                  <c:v>11.917134390231015</c:v>
                </c:pt>
                <c:pt idx="3">
                  <c:v>10.003482502198104</c:v>
                </c:pt>
                <c:pt idx="4">
                  <c:v>11.717920427833118</c:v>
                </c:pt>
                <c:pt idx="5">
                  <c:v>9.058437662156088</c:v>
                </c:pt>
                <c:pt idx="6">
                  <c:v>10.687412248466249</c:v>
                </c:pt>
                <c:pt idx="7">
                  <c:v>8.154674047798919</c:v>
                </c:pt>
                <c:pt idx="8">
                  <c:v>10.486128614174033</c:v>
                </c:pt>
                <c:pt idx="9">
                  <c:v>10.76493620329687</c:v>
                </c:pt>
                <c:pt idx="10">
                  <c:v>8.913158691095443</c:v>
                </c:pt>
                <c:pt idx="11">
                  <c:v>8.8499800338665</c:v>
                </c:pt>
                <c:pt idx="12">
                  <c:v>11.715340703461317</c:v>
                </c:pt>
                <c:pt idx="13">
                  <c:v>9.278376800170415</c:v>
                </c:pt>
                <c:pt idx="14">
                  <c:v>10.205760787733443</c:v>
                </c:pt>
                <c:pt idx="15">
                  <c:v>10.432073897738</c:v>
                </c:pt>
                <c:pt idx="16">
                  <c:v>9.536328301806819</c:v>
                </c:pt>
                <c:pt idx="17">
                  <c:v>9.930759071090721</c:v>
                </c:pt>
                <c:pt idx="18">
                  <c:v>10.057481849484605</c:v>
                </c:pt>
                <c:pt idx="19">
                  <c:v>9.083997410754895</c:v>
                </c:pt>
                <c:pt idx="20">
                  <c:v>8.749181551739182</c:v>
                </c:pt>
                <c:pt idx="21">
                  <c:v>10.373381546063076</c:v>
                </c:pt>
                <c:pt idx="22">
                  <c:v>7.98921589420958</c:v>
                </c:pt>
                <c:pt idx="23">
                  <c:v>11.307738737756358</c:v>
                </c:pt>
                <c:pt idx="24">
                  <c:v>11.150843322485592</c:v>
                </c:pt>
                <c:pt idx="25">
                  <c:v>10.375348360687699</c:v>
                </c:pt>
                <c:pt idx="26">
                  <c:v>12.170812816620971</c:v>
                </c:pt>
                <c:pt idx="27">
                  <c:v>8.080664436211405</c:v>
                </c:pt>
                <c:pt idx="28">
                  <c:v>8.705298115451596</c:v>
                </c:pt>
                <c:pt idx="29">
                  <c:v>8.824119762386342</c:v>
                </c:pt>
                <c:pt idx="30">
                  <c:v>10.877670816325494</c:v>
                </c:pt>
                <c:pt idx="31">
                  <c:v>9.31990750203919</c:v>
                </c:pt>
                <c:pt idx="32">
                  <c:v>10.955689671240465</c:v>
                </c:pt>
                <c:pt idx="33">
                  <c:v>9.096803861548928</c:v>
                </c:pt>
                <c:pt idx="34">
                  <c:v>9.621083088675233</c:v>
                </c:pt>
                <c:pt idx="35">
                  <c:v>10.332758191042585</c:v>
                </c:pt>
                <c:pt idx="36">
                  <c:v>9.78500070476168</c:v>
                </c:pt>
                <c:pt idx="37">
                  <c:v>9.479312424966016</c:v>
                </c:pt>
                <c:pt idx="38">
                  <c:v>10.731259265165807</c:v>
                </c:pt>
                <c:pt idx="39">
                  <c:v>10.341120323791676</c:v>
                </c:pt>
                <c:pt idx="40">
                  <c:v>10.122079411713797</c:v>
                </c:pt>
                <c:pt idx="41">
                  <c:v>10.34097082243514</c:v>
                </c:pt>
                <c:pt idx="42">
                  <c:v>11.445598852515957</c:v>
                </c:pt>
                <c:pt idx="43">
                  <c:v>9.548627067065716</c:v>
                </c:pt>
                <c:pt idx="44">
                  <c:v>10.152510430180886</c:v>
                </c:pt>
                <c:pt idx="45">
                  <c:v>9.671686424128126</c:v>
                </c:pt>
                <c:pt idx="46">
                  <c:v>9.37706324840286</c:v>
                </c:pt>
                <c:pt idx="47">
                  <c:v>8.950152970407702</c:v>
                </c:pt>
                <c:pt idx="48">
                  <c:v>9.610154820408445</c:v>
                </c:pt>
                <c:pt idx="49">
                  <c:v>8.350823655607734</c:v>
                </c:pt>
                <c:pt idx="50">
                  <c:v>10.245821070911084</c:v>
                </c:pt>
                <c:pt idx="51">
                  <c:v>10.71775904075964</c:v>
                </c:pt>
                <c:pt idx="52">
                  <c:v>9.743315399959316</c:v>
                </c:pt>
                <c:pt idx="53">
                  <c:v>10.68547217671538</c:v>
                </c:pt>
                <c:pt idx="54">
                  <c:v>10.211332297053941</c:v>
                </c:pt>
                <c:pt idx="55">
                  <c:v>8.403240223183403</c:v>
                </c:pt>
                <c:pt idx="56">
                  <c:v>9.182723252065665</c:v>
                </c:pt>
                <c:pt idx="57">
                  <c:v>9.067135594528974</c:v>
                </c:pt>
                <c:pt idx="58">
                  <c:v>11.255947170229284</c:v>
                </c:pt>
                <c:pt idx="59">
                  <c:v>10.811146148091723</c:v>
                </c:pt>
                <c:pt idx="60">
                  <c:v>9.787898090492847</c:v>
                </c:pt>
                <c:pt idx="61">
                  <c:v>9.70301325820111</c:v>
                </c:pt>
                <c:pt idx="62">
                  <c:v>10.644787114594749</c:v>
                </c:pt>
                <c:pt idx="63">
                  <c:v>9.443418165287719</c:v>
                </c:pt>
                <c:pt idx="64">
                  <c:v>9.727779118392668</c:v>
                </c:pt>
                <c:pt idx="65">
                  <c:v>10.469667295334649</c:v>
                </c:pt>
                <c:pt idx="66">
                  <c:v>10.108320565352846</c:v>
                </c:pt>
                <c:pt idx="67">
                  <c:v>8.489696075599523</c:v>
                </c:pt>
                <c:pt idx="68">
                  <c:v>10.065080034968572</c:v>
                </c:pt>
                <c:pt idx="69">
                  <c:v>11.587755327376653</c:v>
                </c:pt>
                <c:pt idx="70">
                  <c:v>9.988847403737413</c:v>
                </c:pt>
                <c:pt idx="71">
                  <c:v>10.275548099278915</c:v>
                </c:pt>
                <c:pt idx="72">
                  <c:v>11.29338739470564</c:v>
                </c:pt>
                <c:pt idx="73">
                  <c:v>8.753464122541935</c:v>
                </c:pt>
                <c:pt idx="74">
                  <c:v>7.7678873459634765</c:v>
                </c:pt>
                <c:pt idx="75">
                  <c:v>10.490595441800163</c:v>
                </c:pt>
                <c:pt idx="76">
                  <c:v>9.958205721857574</c:v>
                </c:pt>
                <c:pt idx="77">
                  <c:v>9.641823759017917</c:v>
                </c:pt>
                <c:pt idx="78">
                  <c:v>8.196151999988603</c:v>
                </c:pt>
                <c:pt idx="79">
                  <c:v>9.664227057377719</c:v>
                </c:pt>
                <c:pt idx="80">
                  <c:v>9.721493004153185</c:v>
                </c:pt>
                <c:pt idx="81">
                  <c:v>10.141756102394682</c:v>
                </c:pt>
                <c:pt idx="82">
                  <c:v>9.871131210388045</c:v>
                </c:pt>
                <c:pt idx="83">
                  <c:v>10.137340052313935</c:v>
                </c:pt>
                <c:pt idx="84">
                  <c:v>10.677151982393523</c:v>
                </c:pt>
                <c:pt idx="85">
                  <c:v>10.548070991607135</c:v>
                </c:pt>
                <c:pt idx="86">
                  <c:v>11.316035365393905</c:v>
                </c:pt>
                <c:pt idx="87">
                  <c:v>8.486517843021824</c:v>
                </c:pt>
                <c:pt idx="88">
                  <c:v>8.55741317622871</c:v>
                </c:pt>
                <c:pt idx="89">
                  <c:v>9.32827887953411</c:v>
                </c:pt>
                <c:pt idx="90">
                  <c:v>10.756822573572858</c:v>
                </c:pt>
                <c:pt idx="91">
                  <c:v>10.951759512359292</c:v>
                </c:pt>
                <c:pt idx="92">
                  <c:v>8.600210530314095</c:v>
                </c:pt>
                <c:pt idx="93">
                  <c:v>11.519016841341092</c:v>
                </c:pt>
                <c:pt idx="94">
                  <c:v>10.775939235354707</c:v>
                </c:pt>
                <c:pt idx="95">
                  <c:v>9.7704684561579</c:v>
                </c:pt>
                <c:pt idx="96">
                  <c:v>10.395172583926225</c:v>
                </c:pt>
                <c:pt idx="97">
                  <c:v>10.108282416829539</c:v>
                </c:pt>
                <c:pt idx="98">
                  <c:v>8.89362932843131</c:v>
                </c:pt>
                <c:pt idx="99">
                  <c:v>7.076505164230731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44794.0</c:v>
                </c:pt>
                <c:pt idx="1">
                  <c:v>44793.0</c:v>
                </c:pt>
                <c:pt idx="2">
                  <c:v>44792.0</c:v>
                </c:pt>
                <c:pt idx="3">
                  <c:v>44791.0</c:v>
                </c:pt>
                <c:pt idx="4">
                  <c:v>44790.0</c:v>
                </c:pt>
                <c:pt idx="5">
                  <c:v>44789.0</c:v>
                </c:pt>
                <c:pt idx="6">
                  <c:v>44788.0</c:v>
                </c:pt>
                <c:pt idx="7">
                  <c:v>44787.0</c:v>
                </c:pt>
                <c:pt idx="8">
                  <c:v>44786.0</c:v>
                </c:pt>
                <c:pt idx="9">
                  <c:v>44785.0</c:v>
                </c:pt>
                <c:pt idx="10">
                  <c:v>44784.0</c:v>
                </c:pt>
                <c:pt idx="11">
                  <c:v>44783.0</c:v>
                </c:pt>
                <c:pt idx="12">
                  <c:v>44782.0</c:v>
                </c:pt>
                <c:pt idx="13">
                  <c:v>44781.0</c:v>
                </c:pt>
                <c:pt idx="14">
                  <c:v>44780.0</c:v>
                </c:pt>
                <c:pt idx="15">
                  <c:v>44779.0</c:v>
                </c:pt>
                <c:pt idx="16">
                  <c:v>44778.0</c:v>
                </c:pt>
                <c:pt idx="17">
                  <c:v>44777.0</c:v>
                </c:pt>
                <c:pt idx="18">
                  <c:v>44776.0</c:v>
                </c:pt>
                <c:pt idx="19">
                  <c:v>44775.0</c:v>
                </c:pt>
                <c:pt idx="20">
                  <c:v>44774.0</c:v>
                </c:pt>
                <c:pt idx="21">
                  <c:v>44773.0</c:v>
                </c:pt>
                <c:pt idx="22">
                  <c:v>44772.0</c:v>
                </c:pt>
                <c:pt idx="23">
                  <c:v>44771.0</c:v>
                </c:pt>
                <c:pt idx="24">
                  <c:v>44770.0</c:v>
                </c:pt>
                <c:pt idx="25">
                  <c:v>44769.0</c:v>
                </c:pt>
                <c:pt idx="26">
                  <c:v>44768.0</c:v>
                </c:pt>
                <c:pt idx="27">
                  <c:v>44767.0</c:v>
                </c:pt>
                <c:pt idx="28">
                  <c:v>44766.0</c:v>
                </c:pt>
                <c:pt idx="29">
                  <c:v>44765.0</c:v>
                </c:pt>
                <c:pt idx="30">
                  <c:v>44764.0</c:v>
                </c:pt>
                <c:pt idx="31">
                  <c:v>44763.0</c:v>
                </c:pt>
                <c:pt idx="32">
                  <c:v>44762.0</c:v>
                </c:pt>
                <c:pt idx="33">
                  <c:v>44761.0</c:v>
                </c:pt>
                <c:pt idx="34">
                  <c:v>44760.0</c:v>
                </c:pt>
                <c:pt idx="35">
                  <c:v>44759.0</c:v>
                </c:pt>
                <c:pt idx="36">
                  <c:v>44758.0</c:v>
                </c:pt>
                <c:pt idx="37">
                  <c:v>44757.0</c:v>
                </c:pt>
                <c:pt idx="38">
                  <c:v>44756.0</c:v>
                </c:pt>
                <c:pt idx="39">
                  <c:v>44755.0</c:v>
                </c:pt>
                <c:pt idx="40">
                  <c:v>44754.0</c:v>
                </c:pt>
                <c:pt idx="41">
                  <c:v>44753.0</c:v>
                </c:pt>
                <c:pt idx="42">
                  <c:v>44752.0</c:v>
                </c:pt>
                <c:pt idx="43">
                  <c:v>44751.0</c:v>
                </c:pt>
                <c:pt idx="44">
                  <c:v>44750.0</c:v>
                </c:pt>
                <c:pt idx="45">
                  <c:v>44749.0</c:v>
                </c:pt>
                <c:pt idx="46">
                  <c:v>44748.0</c:v>
                </c:pt>
                <c:pt idx="47">
                  <c:v>44747.0</c:v>
                </c:pt>
                <c:pt idx="48">
                  <c:v>44746.0</c:v>
                </c:pt>
                <c:pt idx="49">
                  <c:v>44745.0</c:v>
                </c:pt>
                <c:pt idx="50">
                  <c:v>44744.0</c:v>
                </c:pt>
                <c:pt idx="51">
                  <c:v>44743.0</c:v>
                </c:pt>
                <c:pt idx="52">
                  <c:v>44742.0</c:v>
                </c:pt>
                <c:pt idx="53">
                  <c:v>44741.0</c:v>
                </c:pt>
                <c:pt idx="54">
                  <c:v>44740.0</c:v>
                </c:pt>
                <c:pt idx="55">
                  <c:v>44739.0</c:v>
                </c:pt>
                <c:pt idx="56">
                  <c:v>44738.0</c:v>
                </c:pt>
                <c:pt idx="57">
                  <c:v>44737.0</c:v>
                </c:pt>
                <c:pt idx="58">
                  <c:v>44736.0</c:v>
                </c:pt>
                <c:pt idx="59">
                  <c:v>44735.0</c:v>
                </c:pt>
                <c:pt idx="60">
                  <c:v>44734.0</c:v>
                </c:pt>
                <c:pt idx="61">
                  <c:v>44733.0</c:v>
                </c:pt>
                <c:pt idx="62">
                  <c:v>44732.0</c:v>
                </c:pt>
                <c:pt idx="63">
                  <c:v>44731.0</c:v>
                </c:pt>
                <c:pt idx="64">
                  <c:v>44730.0</c:v>
                </c:pt>
                <c:pt idx="65">
                  <c:v>44729.0</c:v>
                </c:pt>
                <c:pt idx="66">
                  <c:v>44728.0</c:v>
                </c:pt>
                <c:pt idx="67">
                  <c:v>44727.0</c:v>
                </c:pt>
                <c:pt idx="68">
                  <c:v>44726.0</c:v>
                </c:pt>
                <c:pt idx="69">
                  <c:v>44725.0</c:v>
                </c:pt>
                <c:pt idx="70">
                  <c:v>44724.0</c:v>
                </c:pt>
                <c:pt idx="71">
                  <c:v>44723.0</c:v>
                </c:pt>
                <c:pt idx="72">
                  <c:v>44722.0</c:v>
                </c:pt>
                <c:pt idx="73">
                  <c:v>44721.0</c:v>
                </c:pt>
                <c:pt idx="74">
                  <c:v>44720.0</c:v>
                </c:pt>
                <c:pt idx="75">
                  <c:v>44719.0</c:v>
                </c:pt>
                <c:pt idx="76">
                  <c:v>44718.0</c:v>
                </c:pt>
                <c:pt idx="77">
                  <c:v>44717.0</c:v>
                </c:pt>
                <c:pt idx="78">
                  <c:v>44716.0</c:v>
                </c:pt>
                <c:pt idx="79">
                  <c:v>44715.0</c:v>
                </c:pt>
                <c:pt idx="80">
                  <c:v>44714.0</c:v>
                </c:pt>
                <c:pt idx="81">
                  <c:v>44713.0</c:v>
                </c:pt>
                <c:pt idx="82">
                  <c:v>44712.0</c:v>
                </c:pt>
                <c:pt idx="83">
                  <c:v>44711.0</c:v>
                </c:pt>
                <c:pt idx="84">
                  <c:v>44710.0</c:v>
                </c:pt>
                <c:pt idx="85">
                  <c:v>44709.0</c:v>
                </c:pt>
                <c:pt idx="86">
                  <c:v>44708.0</c:v>
                </c:pt>
                <c:pt idx="87">
                  <c:v>44707.0</c:v>
                </c:pt>
                <c:pt idx="88">
                  <c:v>44706.0</c:v>
                </c:pt>
                <c:pt idx="89">
                  <c:v>44705.0</c:v>
                </c:pt>
                <c:pt idx="90">
                  <c:v>44704.0</c:v>
                </c:pt>
                <c:pt idx="91">
                  <c:v>44703.0</c:v>
                </c:pt>
                <c:pt idx="92">
                  <c:v>44702.0</c:v>
                </c:pt>
                <c:pt idx="93">
                  <c:v>44701.0</c:v>
                </c:pt>
                <c:pt idx="94">
                  <c:v>44700.0</c:v>
                </c:pt>
                <c:pt idx="95">
                  <c:v>44699.0</c:v>
                </c:pt>
                <c:pt idx="96">
                  <c:v>44698.0</c:v>
                </c:pt>
                <c:pt idx="97">
                  <c:v>44697.0</c:v>
                </c:pt>
                <c:pt idx="98">
                  <c:v>44696.0</c:v>
                </c:pt>
                <c:pt idx="99">
                  <c:v>44695.0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5.450992496883163</c:v>
                </c:pt>
                <c:pt idx="1">
                  <c:v>5.36545771171149</c:v>
                </c:pt>
                <c:pt idx="2">
                  <c:v>3.969466075117606</c:v>
                </c:pt>
                <c:pt idx="3">
                  <c:v>5.667546327499213</c:v>
                </c:pt>
                <c:pt idx="4">
                  <c:v>6.051000035207183</c:v>
                </c:pt>
                <c:pt idx="5">
                  <c:v>4.296501362665602</c:v>
                </c:pt>
                <c:pt idx="6">
                  <c:v>5.074399027602814</c:v>
                </c:pt>
                <c:pt idx="7">
                  <c:v>6.325146670972877</c:v>
                </c:pt>
                <c:pt idx="8">
                  <c:v>5.8237724479938775</c:v>
                </c:pt>
                <c:pt idx="9">
                  <c:v>5.489931935153539</c:v>
                </c:pt>
                <c:pt idx="10">
                  <c:v>5.566623561699797</c:v>
                </c:pt>
                <c:pt idx="11">
                  <c:v>5.62403042148783</c:v>
                </c:pt>
                <c:pt idx="12">
                  <c:v>6.296126190899804</c:v>
                </c:pt>
                <c:pt idx="13">
                  <c:v>5.326324592954538</c:v>
                </c:pt>
                <c:pt idx="14">
                  <c:v>4.611618960352404</c:v>
                </c:pt>
                <c:pt idx="15">
                  <c:v>4.446326646964352</c:v>
                </c:pt>
                <c:pt idx="16">
                  <c:v>5.566697980237265</c:v>
                </c:pt>
                <c:pt idx="17">
                  <c:v>5.558736521596361</c:v>
                </c:pt>
                <c:pt idx="18">
                  <c:v>4.715138368934599</c:v>
                </c:pt>
                <c:pt idx="19">
                  <c:v>4.856099325303729</c:v>
                </c:pt>
                <c:pt idx="20">
                  <c:v>5.826923010208976</c:v>
                </c:pt>
                <c:pt idx="21">
                  <c:v>5.9487177628054155</c:v>
                </c:pt>
                <c:pt idx="22">
                  <c:v>4.966432931851751</c:v>
                </c:pt>
                <c:pt idx="23">
                  <c:v>4.503425364855135</c:v>
                </c:pt>
                <c:pt idx="24">
                  <c:v>7.52236338725932</c:v>
                </c:pt>
                <c:pt idx="25">
                  <c:v>4.39107148475073</c:v>
                </c:pt>
                <c:pt idx="26">
                  <c:v>5.893997303140141</c:v>
                </c:pt>
                <c:pt idx="27">
                  <c:v>5.097934018975193</c:v>
                </c:pt>
                <c:pt idx="28">
                  <c:v>5.313098002349568</c:v>
                </c:pt>
                <c:pt idx="29">
                  <c:v>6.172630742421626</c:v>
                </c:pt>
                <c:pt idx="30">
                  <c:v>4.249509084192909</c:v>
                </c:pt>
                <c:pt idx="31">
                  <c:v>6.7603200177472</c:v>
                </c:pt>
                <c:pt idx="32">
                  <c:v>3.69493834324546</c:v>
                </c:pt>
                <c:pt idx="33">
                  <c:v>6.354303269373843</c:v>
                </c:pt>
                <c:pt idx="34">
                  <c:v>3.6503069003565596</c:v>
                </c:pt>
                <c:pt idx="35">
                  <c:v>5.916639892382623</c:v>
                </c:pt>
                <c:pt idx="36">
                  <c:v>4.830495090572982</c:v>
                </c:pt>
                <c:pt idx="37">
                  <c:v>5.161250190332461</c:v>
                </c:pt>
                <c:pt idx="38">
                  <c:v>5.097583727418877</c:v>
                </c:pt>
                <c:pt idx="39">
                  <c:v>2.798603833216801</c:v>
                </c:pt>
                <c:pt idx="40">
                  <c:v>5.048594522989836</c:v>
                </c:pt>
                <c:pt idx="41">
                  <c:v>3.7265565295781893</c:v>
                </c:pt>
                <c:pt idx="42">
                  <c:v>3.9187112349756945</c:v>
                </c:pt>
                <c:pt idx="43">
                  <c:v>5.6994482152778785</c:v>
                </c:pt>
                <c:pt idx="44">
                  <c:v>4.824308393880993</c:v>
                </c:pt>
                <c:pt idx="45">
                  <c:v>5.439326596350845</c:v>
                </c:pt>
                <c:pt idx="46">
                  <c:v>4.139423185943518</c:v>
                </c:pt>
                <c:pt idx="47">
                  <c:v>5.225868802718077</c:v>
                </c:pt>
                <c:pt idx="48">
                  <c:v>5.983514253852209</c:v>
                </c:pt>
                <c:pt idx="49">
                  <c:v>5.856000042709387</c:v>
                </c:pt>
                <c:pt idx="50">
                  <c:v>3.7330639827222964</c:v>
                </c:pt>
                <c:pt idx="51">
                  <c:v>5.541547156388425</c:v>
                </c:pt>
                <c:pt idx="52">
                  <c:v>5.475914358321931</c:v>
                </c:pt>
                <c:pt idx="53">
                  <c:v>5.090642605396268</c:v>
                </c:pt>
                <c:pt idx="54">
                  <c:v>3.870242195529486</c:v>
                </c:pt>
                <c:pt idx="55">
                  <c:v>3.88758315449351</c:v>
                </c:pt>
                <c:pt idx="56">
                  <c:v>4.367462722876907</c:v>
                </c:pt>
                <c:pt idx="57">
                  <c:v>4.4296329847999285</c:v>
                </c:pt>
                <c:pt idx="58">
                  <c:v>3.952159405892777</c:v>
                </c:pt>
                <c:pt idx="59">
                  <c:v>5.85738935423579</c:v>
                </c:pt>
                <c:pt idx="60">
                  <c:v>5.041972569291598</c:v>
                </c:pt>
                <c:pt idx="61">
                  <c:v>3.5070257821170534</c:v>
                </c:pt>
                <c:pt idx="62">
                  <c:v>4.163117901340909</c:v>
                </c:pt>
                <c:pt idx="63">
                  <c:v>6.15606184385083</c:v>
                </c:pt>
                <c:pt idx="64">
                  <c:v>4.003396129931436</c:v>
                </c:pt>
                <c:pt idx="65">
                  <c:v>4.0232549462549585</c:v>
                </c:pt>
                <c:pt idx="66">
                  <c:v>4.264270487187246</c:v>
                </c:pt>
                <c:pt idx="67">
                  <c:v>6.415213358643629</c:v>
                </c:pt>
                <c:pt idx="68">
                  <c:v>6.116131898847445</c:v>
                </c:pt>
                <c:pt idx="69">
                  <c:v>4.295571113874025</c:v>
                </c:pt>
                <c:pt idx="70">
                  <c:v>3.9758908021242174</c:v>
                </c:pt>
                <c:pt idx="71">
                  <c:v>6.1813080120242745</c:v>
                </c:pt>
                <c:pt idx="72">
                  <c:v>5.2306233544908105</c:v>
                </c:pt>
                <c:pt idx="73">
                  <c:v>3.319147963417696</c:v>
                </c:pt>
                <c:pt idx="74">
                  <c:v>6.854646134922717</c:v>
                </c:pt>
                <c:pt idx="75">
                  <c:v>3.778644041351912</c:v>
                </c:pt>
                <c:pt idx="76">
                  <c:v>5.850185918216662</c:v>
                </c:pt>
                <c:pt idx="77">
                  <c:v>4.83356840699173</c:v>
                </c:pt>
                <c:pt idx="78">
                  <c:v>5.94998616339933</c:v>
                </c:pt>
                <c:pt idx="79">
                  <c:v>3.9950483022949728</c:v>
                </c:pt>
                <c:pt idx="80">
                  <c:v>5.659028850146083</c:v>
                </c:pt>
                <c:pt idx="81">
                  <c:v>5.4476405468981834</c:v>
                </c:pt>
                <c:pt idx="82">
                  <c:v>3.5591629054352283</c:v>
                </c:pt>
                <c:pt idx="83">
                  <c:v>5.900031039591482</c:v>
                </c:pt>
                <c:pt idx="84">
                  <c:v>5.006416345333171</c:v>
                </c:pt>
                <c:pt idx="85">
                  <c:v>5.268361813030812</c:v>
                </c:pt>
                <c:pt idx="86">
                  <c:v>5.837595257041329</c:v>
                </c:pt>
                <c:pt idx="87">
                  <c:v>5.891244696690443</c:v>
                </c:pt>
                <c:pt idx="88">
                  <c:v>4.710170468480821</c:v>
                </c:pt>
                <c:pt idx="89">
                  <c:v>3.9455793400973604</c:v>
                </c:pt>
                <c:pt idx="90">
                  <c:v>3.58266882127439</c:v>
                </c:pt>
                <c:pt idx="91">
                  <c:v>5.102747609770993</c:v>
                </c:pt>
                <c:pt idx="92">
                  <c:v>5.517952497516659</c:v>
                </c:pt>
                <c:pt idx="93">
                  <c:v>6.218014888707038</c:v>
                </c:pt>
                <c:pt idx="94">
                  <c:v>5.720828343229779</c:v>
                </c:pt>
                <c:pt idx="95">
                  <c:v>6.09117622111582</c:v>
                </c:pt>
                <c:pt idx="96">
                  <c:v>5.301982914755531</c:v>
                </c:pt>
                <c:pt idx="97">
                  <c:v>3.2349552617551645</c:v>
                </c:pt>
                <c:pt idx="98">
                  <c:v>5.562475433765223</c:v>
                </c:pt>
                <c:pt idx="99">
                  <c:v>5.358845830840146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44794.0</c:v>
                </c:pt>
                <c:pt idx="1">
                  <c:v>44793.0</c:v>
                </c:pt>
                <c:pt idx="2">
                  <c:v>44792.0</c:v>
                </c:pt>
                <c:pt idx="3">
                  <c:v>44791.0</c:v>
                </c:pt>
                <c:pt idx="4">
                  <c:v>44790.0</c:v>
                </c:pt>
                <c:pt idx="5">
                  <c:v>44789.0</c:v>
                </c:pt>
                <c:pt idx="6">
                  <c:v>44788.0</c:v>
                </c:pt>
                <c:pt idx="7">
                  <c:v>44787.0</c:v>
                </c:pt>
                <c:pt idx="8">
                  <c:v>44786.0</c:v>
                </c:pt>
                <c:pt idx="9">
                  <c:v>44785.0</c:v>
                </c:pt>
                <c:pt idx="10">
                  <c:v>44784.0</c:v>
                </c:pt>
                <c:pt idx="11">
                  <c:v>44783.0</c:v>
                </c:pt>
                <c:pt idx="12">
                  <c:v>44782.0</c:v>
                </c:pt>
                <c:pt idx="13">
                  <c:v>44781.0</c:v>
                </c:pt>
                <c:pt idx="14">
                  <c:v>44780.0</c:v>
                </c:pt>
                <c:pt idx="15">
                  <c:v>44779.0</c:v>
                </c:pt>
                <c:pt idx="16">
                  <c:v>44778.0</c:v>
                </c:pt>
                <c:pt idx="17">
                  <c:v>44777.0</c:v>
                </c:pt>
                <c:pt idx="18">
                  <c:v>44776.0</c:v>
                </c:pt>
                <c:pt idx="19">
                  <c:v>44775.0</c:v>
                </c:pt>
                <c:pt idx="20">
                  <c:v>44774.0</c:v>
                </c:pt>
                <c:pt idx="21">
                  <c:v>44773.0</c:v>
                </c:pt>
                <c:pt idx="22">
                  <c:v>44772.0</c:v>
                </c:pt>
                <c:pt idx="23">
                  <c:v>44771.0</c:v>
                </c:pt>
                <c:pt idx="24">
                  <c:v>44770.0</c:v>
                </c:pt>
                <c:pt idx="25">
                  <c:v>44769.0</c:v>
                </c:pt>
                <c:pt idx="26">
                  <c:v>44768.0</c:v>
                </c:pt>
                <c:pt idx="27">
                  <c:v>44767.0</c:v>
                </c:pt>
                <c:pt idx="28">
                  <c:v>44766.0</c:v>
                </c:pt>
                <c:pt idx="29">
                  <c:v>44765.0</c:v>
                </c:pt>
                <c:pt idx="30">
                  <c:v>44764.0</c:v>
                </c:pt>
                <c:pt idx="31">
                  <c:v>44763.0</c:v>
                </c:pt>
                <c:pt idx="32">
                  <c:v>44762.0</c:v>
                </c:pt>
                <c:pt idx="33">
                  <c:v>44761.0</c:v>
                </c:pt>
                <c:pt idx="34">
                  <c:v>44760.0</c:v>
                </c:pt>
                <c:pt idx="35">
                  <c:v>44759.0</c:v>
                </c:pt>
                <c:pt idx="36">
                  <c:v>44758.0</c:v>
                </c:pt>
                <c:pt idx="37">
                  <c:v>44757.0</c:v>
                </c:pt>
                <c:pt idx="38">
                  <c:v>44756.0</c:v>
                </c:pt>
                <c:pt idx="39">
                  <c:v>44755.0</c:v>
                </c:pt>
                <c:pt idx="40">
                  <c:v>44754.0</c:v>
                </c:pt>
                <c:pt idx="41">
                  <c:v>44753.0</c:v>
                </c:pt>
                <c:pt idx="42">
                  <c:v>44752.0</c:v>
                </c:pt>
                <c:pt idx="43">
                  <c:v>44751.0</c:v>
                </c:pt>
                <c:pt idx="44">
                  <c:v>44750.0</c:v>
                </c:pt>
                <c:pt idx="45">
                  <c:v>44749.0</c:v>
                </c:pt>
                <c:pt idx="46">
                  <c:v>44748.0</c:v>
                </c:pt>
                <c:pt idx="47">
                  <c:v>44747.0</c:v>
                </c:pt>
                <c:pt idx="48">
                  <c:v>44746.0</c:v>
                </c:pt>
                <c:pt idx="49">
                  <c:v>44745.0</c:v>
                </c:pt>
                <c:pt idx="50">
                  <c:v>44744.0</c:v>
                </c:pt>
                <c:pt idx="51">
                  <c:v>44743.0</c:v>
                </c:pt>
                <c:pt idx="52">
                  <c:v>44742.0</c:v>
                </c:pt>
                <c:pt idx="53">
                  <c:v>44741.0</c:v>
                </c:pt>
                <c:pt idx="54">
                  <c:v>44740.0</c:v>
                </c:pt>
                <c:pt idx="55">
                  <c:v>44739.0</c:v>
                </c:pt>
                <c:pt idx="56">
                  <c:v>44738.0</c:v>
                </c:pt>
                <c:pt idx="57">
                  <c:v>44737.0</c:v>
                </c:pt>
                <c:pt idx="58">
                  <c:v>44736.0</c:v>
                </c:pt>
                <c:pt idx="59">
                  <c:v>44735.0</c:v>
                </c:pt>
                <c:pt idx="60">
                  <c:v>44734.0</c:v>
                </c:pt>
                <c:pt idx="61">
                  <c:v>44733.0</c:v>
                </c:pt>
                <c:pt idx="62">
                  <c:v>44732.0</c:v>
                </c:pt>
                <c:pt idx="63">
                  <c:v>44731.0</c:v>
                </c:pt>
                <c:pt idx="64">
                  <c:v>44730.0</c:v>
                </c:pt>
                <c:pt idx="65">
                  <c:v>44729.0</c:v>
                </c:pt>
                <c:pt idx="66">
                  <c:v>44728.0</c:v>
                </c:pt>
                <c:pt idx="67">
                  <c:v>44727.0</c:v>
                </c:pt>
                <c:pt idx="68">
                  <c:v>44726.0</c:v>
                </c:pt>
                <c:pt idx="69">
                  <c:v>44725.0</c:v>
                </c:pt>
                <c:pt idx="70">
                  <c:v>44724.0</c:v>
                </c:pt>
                <c:pt idx="71">
                  <c:v>44723.0</c:v>
                </c:pt>
                <c:pt idx="72">
                  <c:v>44722.0</c:v>
                </c:pt>
                <c:pt idx="73">
                  <c:v>44721.0</c:v>
                </c:pt>
                <c:pt idx="74">
                  <c:v>44720.0</c:v>
                </c:pt>
                <c:pt idx="75">
                  <c:v>44719.0</c:v>
                </c:pt>
                <c:pt idx="76">
                  <c:v>44718.0</c:v>
                </c:pt>
                <c:pt idx="77">
                  <c:v>44717.0</c:v>
                </c:pt>
                <c:pt idx="78">
                  <c:v>44716.0</c:v>
                </c:pt>
                <c:pt idx="79">
                  <c:v>44715.0</c:v>
                </c:pt>
                <c:pt idx="80">
                  <c:v>44714.0</c:v>
                </c:pt>
                <c:pt idx="81">
                  <c:v>44713.0</c:v>
                </c:pt>
                <c:pt idx="82">
                  <c:v>44712.0</c:v>
                </c:pt>
                <c:pt idx="83">
                  <c:v>44711.0</c:v>
                </c:pt>
                <c:pt idx="84">
                  <c:v>44710.0</c:v>
                </c:pt>
                <c:pt idx="85">
                  <c:v>44709.0</c:v>
                </c:pt>
                <c:pt idx="86">
                  <c:v>44708.0</c:v>
                </c:pt>
                <c:pt idx="87">
                  <c:v>44707.0</c:v>
                </c:pt>
                <c:pt idx="88">
                  <c:v>44706.0</c:v>
                </c:pt>
                <c:pt idx="89">
                  <c:v>44705.0</c:v>
                </c:pt>
                <c:pt idx="90">
                  <c:v>44704.0</c:v>
                </c:pt>
                <c:pt idx="91">
                  <c:v>44703.0</c:v>
                </c:pt>
                <c:pt idx="92">
                  <c:v>44702.0</c:v>
                </c:pt>
                <c:pt idx="93">
                  <c:v>44701.0</c:v>
                </c:pt>
                <c:pt idx="94">
                  <c:v>44700.0</c:v>
                </c:pt>
                <c:pt idx="95">
                  <c:v>44699.0</c:v>
                </c:pt>
                <c:pt idx="96">
                  <c:v>44698.0</c:v>
                </c:pt>
                <c:pt idx="97">
                  <c:v>44697.0</c:v>
                </c:pt>
                <c:pt idx="98">
                  <c:v>44696.0</c:v>
                </c:pt>
                <c:pt idx="99">
                  <c:v>44695.0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20.179968257638457</c:v>
                </c:pt>
                <c:pt idx="1">
                  <c:v>20.64510901172391</c:v>
                </c:pt>
                <c:pt idx="2">
                  <c:v>20.146111643527746</c:v>
                </c:pt>
                <c:pt idx="3">
                  <c:v>21.00792288907239</c:v>
                </c:pt>
                <c:pt idx="4">
                  <c:v>20.661415376766</c:v>
                </c:pt>
                <c:pt idx="5">
                  <c:v>19.442360486747425</c:v>
                </c:pt>
                <c:pt idx="6">
                  <c:v>20.62725647875739</c:v>
                </c:pt>
                <c:pt idx="7">
                  <c:v>19.54625678311018</c:v>
                </c:pt>
                <c:pt idx="8">
                  <c:v>20.375277932391924</c:v>
                </c:pt>
                <c:pt idx="9">
                  <c:v>20.06112875602844</c:v>
                </c:pt>
                <c:pt idx="10">
                  <c:v>19.13746527324062</c:v>
                </c:pt>
                <c:pt idx="11">
                  <c:v>19.76021291963727</c:v>
                </c:pt>
                <c:pt idx="12">
                  <c:v>18.364244064719916</c:v>
                </c:pt>
                <c:pt idx="13">
                  <c:v>18.83998803256736</c:v>
                </c:pt>
                <c:pt idx="14">
                  <c:v>19.381955890818066</c:v>
                </c:pt>
                <c:pt idx="15">
                  <c:v>20.73123783714281</c:v>
                </c:pt>
                <c:pt idx="16">
                  <c:v>19.692747309405114</c:v>
                </c:pt>
                <c:pt idx="17">
                  <c:v>21.404720328120895</c:v>
                </c:pt>
                <c:pt idx="18">
                  <c:v>20.76657356471731</c:v>
                </c:pt>
                <c:pt idx="19">
                  <c:v>20.56990484041565</c:v>
                </c:pt>
                <c:pt idx="20">
                  <c:v>19.735541996095243</c:v>
                </c:pt>
                <c:pt idx="21">
                  <c:v>19.62174232834035</c:v>
                </c:pt>
                <c:pt idx="22">
                  <c:v>20.963682705801116</c:v>
                </c:pt>
                <c:pt idx="23">
                  <c:v>18.671665603916267</c:v>
                </c:pt>
                <c:pt idx="24">
                  <c:v>18.59324485429935</c:v>
                </c:pt>
                <c:pt idx="25">
                  <c:v>21.64571431493396</c:v>
                </c:pt>
                <c:pt idx="26">
                  <c:v>19.054061845806004</c:v>
                </c:pt>
                <c:pt idx="27">
                  <c:v>18.672756323738216</c:v>
                </c:pt>
                <c:pt idx="28">
                  <c:v>20.362040177830785</c:v>
                </c:pt>
                <c:pt idx="29">
                  <c:v>19.635068467712024</c:v>
                </c:pt>
                <c:pt idx="30">
                  <c:v>20.571103921010394</c:v>
                </c:pt>
                <c:pt idx="31">
                  <c:v>20.817541834954522</c:v>
                </c:pt>
                <c:pt idx="32">
                  <c:v>20.00176327264347</c:v>
                </c:pt>
                <c:pt idx="33">
                  <c:v>19.666357206625005</c:v>
                </c:pt>
                <c:pt idx="34">
                  <c:v>20.13606494342432</c:v>
                </c:pt>
                <c:pt idx="35">
                  <c:v>21.164538902402608</c:v>
                </c:pt>
                <c:pt idx="36">
                  <c:v>21.054442576722323</c:v>
                </c:pt>
                <c:pt idx="37">
                  <c:v>18.016673955627134</c:v>
                </c:pt>
                <c:pt idx="38">
                  <c:v>19.912220241376115</c:v>
                </c:pt>
                <c:pt idx="39">
                  <c:v>18.30463980944468</c:v>
                </c:pt>
                <c:pt idx="40">
                  <c:v>19.105867271813374</c:v>
                </c:pt>
                <c:pt idx="41">
                  <c:v>19.375344128478204</c:v>
                </c:pt>
                <c:pt idx="42">
                  <c:v>20.222622832388225</c:v>
                </c:pt>
                <c:pt idx="43">
                  <c:v>20.20952526325383</c:v>
                </c:pt>
                <c:pt idx="44">
                  <c:v>20.357150297480853</c:v>
                </c:pt>
                <c:pt idx="45">
                  <c:v>21.80958323401025</c:v>
                </c:pt>
                <c:pt idx="46">
                  <c:v>21.026885457184083</c:v>
                </c:pt>
                <c:pt idx="47">
                  <c:v>20.63075221904116</c:v>
                </c:pt>
                <c:pt idx="48">
                  <c:v>19.35599607615243</c:v>
                </c:pt>
                <c:pt idx="49">
                  <c:v>20.001275357879525</c:v>
                </c:pt>
                <c:pt idx="50">
                  <c:v>20.520423450737457</c:v>
                </c:pt>
                <c:pt idx="51">
                  <c:v>18.789668469576522</c:v>
                </c:pt>
                <c:pt idx="52">
                  <c:v>18.93407580659647</c:v>
                </c:pt>
                <c:pt idx="53">
                  <c:v>20.818169745497798</c:v>
                </c:pt>
                <c:pt idx="54">
                  <c:v>20.534797045524602</c:v>
                </c:pt>
                <c:pt idx="55">
                  <c:v>19.85949276652291</c:v>
                </c:pt>
                <c:pt idx="56">
                  <c:v>19.39087908649279</c:v>
                </c:pt>
                <c:pt idx="57">
                  <c:v>20.187544302783785</c:v>
                </c:pt>
                <c:pt idx="58">
                  <c:v>18.478877158360593</c:v>
                </c:pt>
                <c:pt idx="59">
                  <c:v>19.127667663973195</c:v>
                </c:pt>
                <c:pt idx="60">
                  <c:v>20.370381951700143</c:v>
                </c:pt>
                <c:pt idx="61">
                  <c:v>18.28386676667193</c:v>
                </c:pt>
                <c:pt idx="62">
                  <c:v>20.910651076277528</c:v>
                </c:pt>
                <c:pt idx="63">
                  <c:v>19.502089894654986</c:v>
                </c:pt>
                <c:pt idx="64">
                  <c:v>19.724669924165617</c:v>
                </c:pt>
                <c:pt idx="65">
                  <c:v>21.2044363763876</c:v>
                </c:pt>
                <c:pt idx="66">
                  <c:v>19.300863140672075</c:v>
                </c:pt>
                <c:pt idx="67">
                  <c:v>20.47877577105157</c:v>
                </c:pt>
                <c:pt idx="68">
                  <c:v>20.640682526363538</c:v>
                </c:pt>
                <c:pt idx="69">
                  <c:v>20.850384890483017</c:v>
                </c:pt>
                <c:pt idx="70">
                  <c:v>20.90287725298481</c:v>
                </c:pt>
                <c:pt idx="71">
                  <c:v>21.476774859874336</c:v>
                </c:pt>
                <c:pt idx="72">
                  <c:v>18.771975302243817</c:v>
                </c:pt>
                <c:pt idx="73">
                  <c:v>19.804273421916857</c:v>
                </c:pt>
                <c:pt idx="74">
                  <c:v>21.29707755845463</c:v>
                </c:pt>
                <c:pt idx="75">
                  <c:v>18.481102043143252</c:v>
                </c:pt>
                <c:pt idx="76">
                  <c:v>19.083057581342725</c:v>
                </c:pt>
                <c:pt idx="77">
                  <c:v>20.788657162895557</c:v>
                </c:pt>
                <c:pt idx="78">
                  <c:v>20.88968499894679</c:v>
                </c:pt>
                <c:pt idx="79">
                  <c:v>20.019803899904467</c:v>
                </c:pt>
                <c:pt idx="80">
                  <c:v>18.874675963588256</c:v>
                </c:pt>
                <c:pt idx="81">
                  <c:v>19.315516506642606</c:v>
                </c:pt>
                <c:pt idx="82">
                  <c:v>19.609870763130356</c:v>
                </c:pt>
                <c:pt idx="83">
                  <c:v>20.11304274491585</c:v>
                </c:pt>
                <c:pt idx="84">
                  <c:v>20.79384219732606</c:v>
                </c:pt>
                <c:pt idx="85">
                  <c:v>19.087218197827326</c:v>
                </c:pt>
                <c:pt idx="86">
                  <c:v>18.032167613847818</c:v>
                </c:pt>
                <c:pt idx="87">
                  <c:v>19.887943870930997</c:v>
                </c:pt>
                <c:pt idx="88">
                  <c:v>20.699082360726486</c:v>
                </c:pt>
                <c:pt idx="89">
                  <c:v>21.143855990074687</c:v>
                </c:pt>
                <c:pt idx="90">
                  <c:v>22.174738606019776</c:v>
                </c:pt>
                <c:pt idx="91">
                  <c:v>21.264011232302884</c:v>
                </c:pt>
                <c:pt idx="92">
                  <c:v>19.09057399687126</c:v>
                </c:pt>
                <c:pt idx="93">
                  <c:v>19.778986167163644</c:v>
                </c:pt>
                <c:pt idx="94">
                  <c:v>22.477129177010617</c:v>
                </c:pt>
                <c:pt idx="95">
                  <c:v>18.84205145589923</c:v>
                </c:pt>
                <c:pt idx="96">
                  <c:v>19.28873895445813</c:v>
                </c:pt>
                <c:pt idx="97">
                  <c:v>19.479673944456625</c:v>
                </c:pt>
                <c:pt idx="98">
                  <c:v>22.817598673753277</c:v>
                </c:pt>
                <c:pt idx="99">
                  <c:v>21.019801253544212</c:v>
                </c:pt>
              </c:numCache>
            </c:numRef>
          </c:val>
          <c:smooth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0"/>
            <a:ext cx="14630400" cy="9681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Automated Presentation Creating Process</a:t>
            </a:r>
          </a:p>
          <a:p>
            <a:r>
              <a:t>How to Create PowerPoint Presentations with Python </a:t>
            </a:r>
          </a:p>
        </p:txBody>
      </p:sp>
      <p:pic>
        <p:nvPicPr>
          <p:cNvPr id="3" name="Picture 2" descr="python-icon-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0" y="5486400"/>
            <a:ext cx="914400" cy="914400"/>
          </a:xfrm>
          <a:prstGeom prst="rect">
            <a:avLst/>
          </a:prstGeom>
        </p:spPr>
      </p:pic>
      <p:pic>
        <p:nvPicPr>
          <p:cNvPr id="4" name="Picture 3" descr="ppt-ic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0" y="53035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 Chart</a:t>
            </a:r>
          </a:p>
        </p:txBody>
      </p:sp>
      <p:pic>
        <p:nvPicPr>
          <p:cNvPr id="3" name="Picture 2" descr="python-icon-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pt-ic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12801600" cy="5486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an Image</a:t>
            </a:r>
          </a:p>
        </p:txBody>
      </p:sp>
      <p:pic>
        <p:nvPicPr>
          <p:cNvPr id="3" name="Picture 2" descr="python-icon-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pt-ic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8890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an Image</a:t>
            </a:r>
          </a:p>
        </p:txBody>
      </p:sp>
      <p:pic>
        <p:nvPicPr>
          <p:cNvPr id="3" name="Picture 2" descr="python-icon-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pt-ic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 you know how the Orcs first came into being? They were elves once,</a:t>
            </a:r>
          </a:p>
          <a:p>
            <a:r>
              <a:t>taken by the dark powers, tortured and mutilated. A ruined and terrible form of life.</a:t>
            </a:r>
          </a:p>
          <a:p>
            <a:r>
              <a:t>Now... perfected. My fighting Uruk-Hai. Whom do you serve?</a:t>
            </a:r>
          </a:p>
          <a:p>
            <a:r>
              <a:t> </a:t>
            </a:r>
          </a:p>
          <a:p>
            <a:r>
              <a:t>They will find the Ring, and kill the one who carries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3657600"/>
            <a:ext cx="146304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Thank You</a:t>
            </a:r>
          </a:p>
        </p:txBody>
      </p:sp>
      <p:pic>
        <p:nvPicPr>
          <p:cNvPr id="3" name="Picture 2" descr="python-icon-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0"/>
            <a:ext cx="914400" cy="914400"/>
          </a:xfrm>
          <a:prstGeom prst="rect">
            <a:avLst/>
          </a:prstGeom>
        </p:spPr>
      </p:pic>
      <p:pic>
        <p:nvPicPr>
          <p:cNvPr id="4" name="Picture 3" descr="ppt-ic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