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E39D-A284-432E-B97F-14ED41A4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378F4-6D7D-46C3-A9E1-B52E5031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13AD-6456-4329-89CC-18715F84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1CF44-1EA6-44AC-98C8-5A00045C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1947-B66E-41AC-8503-A706151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B68DE-592B-40DF-A3CB-B2AB35CF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1DDCE-2E9D-46E5-8841-0F3F2D29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5B88-E6BA-4818-A95B-83B15AE1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72AF6-475C-4153-BF3B-49BACD5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525B9-6227-4BFA-B8CB-746775A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549AFA-5987-48CA-9625-D38240BC8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246E4-D784-498A-97AB-CCD71901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EF9E8-CDBF-4901-832C-0E4FE97A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B06B-2017-4F42-8B20-616D4EFA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F8026-73C2-44B0-9C65-DEFB47AA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793D-CEC1-4E65-87AF-084D6C0E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58E86-8722-4ADF-972C-A1947F93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7C4BF-1605-4B65-86C3-C145B806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4B398-AE26-4AC9-A4CB-16C59517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49109-D08A-43B8-A6A0-7A7E2BC9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7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EBBC-0A9E-4C01-B819-B196B062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10D7D-A8A7-4EA7-95EE-84A9FFDA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7351A-02DB-49DE-B8D6-2D441C95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FE06E-8CA8-493E-8F00-6BD8A05C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B4408-9D6D-4824-B0A4-085E2D76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012E3-D8B1-4C91-A29A-E3A8D138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0DFDD-EFA4-47C8-9B20-B8CFC71F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7A5EC-518A-4779-8688-85A5E0C6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968B4-2C99-4AF0-A547-4AEFC69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2EF9-A960-4418-A98E-E2B19621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10A8E-F28E-4BAE-9BA3-58B785AF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9699C-2F33-4528-94EF-E89291C6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EECBB-3C6B-4E99-8379-4D2CCA02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92C93-F3C8-4775-9D25-B0FA3FC9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9ACFA5-4897-41C2-84F3-DFDD0283E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9CDE7F-B898-4BC4-978F-943459F1C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02348-82D9-4500-9B25-3DCE6C2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51290-3280-423C-A474-3755378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6AD243-50C5-4144-864B-61E307AF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AB081-9083-43A8-A882-D75496FD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00CDD9-FD80-4D6F-A827-C18FC7C2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B50CA-77D6-4414-981A-099CA029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C7728-DF1F-447E-A8C0-3F34ED7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21279-A2DE-4A2F-BF68-FC142944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DC2ED8-A8E3-4570-9961-448567AD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29EAD-C94D-40E5-864C-81A8BDF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0C9E-9A23-45F6-BA85-3B3F2DC2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04237-A680-4B98-8594-C212A706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ED259-6B6E-49A2-8961-F3CE25603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F9129-85E8-4ACA-8268-727BED7F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4D9D7-CB43-49F4-926F-E3F0F7E7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72D25-40EA-4BB1-9379-EB55EA9C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62B23-7F79-4FC8-BBB9-CD64B1A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6EF03-0F81-4807-A6EE-4BF1AFF37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9AC01-98D0-4067-AB59-F2E9E91C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2DEEA-6DE9-4168-B541-0E931A6C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855C4-A143-4888-AF36-1E8C59F8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20800-62F2-4C09-8939-5199D9C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BBC524-874B-4E8F-8A6A-E11919C7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EBF17-13D9-4A05-BE86-56FFC2B5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CCC76-7267-49D8-9C37-36B4F0C21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967E-732D-4255-BDEF-AE3B9B60D37A}" type="datetimeFigureOut">
              <a:rPr lang="ko-KR" altLang="en-US" smtClean="0"/>
              <a:t>2020. 12. 20.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743E6-DC96-4715-A2F1-F693993BD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1991A-D15A-4E28-ABB7-E1001F6F2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27E3-B15A-4C87-A6BF-254A14FE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93FF-9C67-434B-B226-C4A93F2CD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83056" cy="238760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이용한 네이버 리뷰 감성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20818-B7F9-43A1-A316-CF7E12322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최영용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E6C6-929F-46F7-BA82-31CBEB82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5BAA-912C-45F8-9F9C-E72F4170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열의 숫자 </a:t>
            </a:r>
            <a:r>
              <a:rPr lang="en-US" altLang="ko-KR" dirty="0"/>
              <a:t>:</a:t>
            </a:r>
            <a:r>
              <a:rPr lang="ko-KR" altLang="en-US" dirty="0"/>
              <a:t> 리뷰 평점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0,1</a:t>
            </a:r>
            <a:r>
              <a:rPr lang="ko-KR" altLang="en-US" dirty="0"/>
              <a:t>로 전처리 예정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raw.githubusercontent.com</a:t>
            </a:r>
            <a:r>
              <a:rPr lang="en-US" altLang="ko-KR" dirty="0"/>
              <a:t>/bab2min/corpus/master/sentiment/</a:t>
            </a:r>
            <a:r>
              <a:rPr lang="en-US" altLang="ko-KR" dirty="0" err="1"/>
              <a:t>naver_shopping.txt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6405-043C-8A41-BDF1-B7CEF18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2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3A94-44F3-4385-947D-C00ACB0C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B7710-6D7F-46BF-8F84-9F7477A8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리뷰 </a:t>
            </a:r>
            <a:r>
              <a:rPr lang="en-US" altLang="ko-KR" dirty="0"/>
              <a:t>2</a:t>
            </a:r>
            <a:r>
              <a:rPr lang="ko-KR" altLang="en-US" dirty="0" err="1"/>
              <a:t>점이하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대치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리뷰 </a:t>
            </a:r>
            <a:r>
              <a:rPr lang="en-US" altLang="ko-KR" dirty="0"/>
              <a:t>2</a:t>
            </a:r>
            <a:r>
              <a:rPr lang="ko-KR" altLang="en-US" dirty="0" err="1"/>
              <a:t>점초과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대치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E444E-A4A0-6A45-95EA-815DB6F4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918"/>
            <a:ext cx="12192000" cy="28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FA2D-9BBE-435C-B1FD-6529EE6C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시연결과 </a:t>
            </a:r>
            <a:r>
              <a:rPr lang="en-US" altLang="ko-KR" dirty="0"/>
              <a:t>– </a:t>
            </a:r>
            <a:r>
              <a:rPr lang="ko-KR" altLang="en-US" dirty="0"/>
              <a:t>긍정 리뷰 결과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651BA-DF3F-B341-980C-5E34A86FC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97200"/>
            <a:ext cx="11010900" cy="86360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7903FD-7489-8C40-B87C-D86AB609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88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96F5-51C1-45D7-BCDB-D41FD103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225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9681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63</Words>
  <Application>Microsoft Macintosh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LSTM을 이용한 네이버 리뷰 감성 분석</vt:lpstr>
      <vt:lpstr>Datasets </vt:lpstr>
      <vt:lpstr>전처리 </vt:lpstr>
      <vt:lpstr>시연결과 – 긍정 리뷰 결과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스팸필터링</dc:title>
  <dc:creator>Administrator</dc:creator>
  <cp:lastModifiedBy>Microsoft Office User</cp:lastModifiedBy>
  <cp:revision>29</cp:revision>
  <dcterms:created xsi:type="dcterms:W3CDTF">2020-08-13T22:24:15Z</dcterms:created>
  <dcterms:modified xsi:type="dcterms:W3CDTF">2020-12-20T08:28:35Z</dcterms:modified>
</cp:coreProperties>
</file>