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98" r:id="rId3"/>
    <p:sldId id="299" r:id="rId4"/>
    <p:sldId id="29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석 강" initials="은강" lastIdx="1" clrIdx="0">
    <p:extLst>
      <p:ext uri="{19B8F6BF-5375-455C-9EA6-DF929625EA0E}">
        <p15:presenceInfo xmlns:p15="http://schemas.microsoft.com/office/powerpoint/2012/main" userId="은석 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5507D"/>
    <a:srgbClr val="F79646"/>
    <a:srgbClr val="DAE4F1"/>
    <a:srgbClr val="00A5E5"/>
    <a:srgbClr val="4B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>
      <p:cViewPr varScale="1">
        <p:scale>
          <a:sx n="75" d="100"/>
          <a:sy n="75" d="100"/>
        </p:scale>
        <p:origin x="888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0D270-35A6-4BCD-84A9-BE7320B7D2BC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C2EB-9D64-4B3A-B27D-A01F3ECFE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7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5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DF53-09A1-47E8-9D0B-EFD44C835406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ㅇ라ㅓㅇ라ㅣㅓ마ㅣ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132F5D-8F61-4F0D-BD04-CF54D8250B38}"/>
              </a:ext>
            </a:extLst>
          </p:cNvPr>
          <p:cNvSpPr/>
          <p:nvPr/>
        </p:nvSpPr>
        <p:spPr>
          <a:xfrm>
            <a:off x="-2052737" y="1796627"/>
            <a:ext cx="13825537" cy="3264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고객별 주문량 예측을 통한 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적정재고 관리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 및 </a:t>
            </a: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자동추천서비스 개발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로 수익성 향상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1A736-B406-4DA2-B29D-7294E75F71A2}"/>
              </a:ext>
            </a:extLst>
          </p:cNvPr>
          <p:cNvSpPr txBox="1"/>
          <p:nvPr/>
        </p:nvSpPr>
        <p:spPr>
          <a:xfrm>
            <a:off x="2452669" y="5397313"/>
            <a:ext cx="4238661" cy="875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r>
              <a:rPr lang="ko-KR" altLang="en-US" sz="2000" b="1" dirty="0">
                <a:solidFill>
                  <a:schemeClr val="bg1"/>
                </a:solidFill>
              </a:rPr>
              <a:t>반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</a:rPr>
              <a:t>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강은석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김성실</a:t>
            </a:r>
            <a:r>
              <a:rPr lang="ko-KR" altLang="en-US" sz="1600" b="1" dirty="0">
                <a:solidFill>
                  <a:schemeClr val="bg1"/>
                </a:solidFill>
              </a:rPr>
              <a:t> 원정아 이지윤 </a:t>
            </a:r>
            <a:r>
              <a:rPr lang="ko-KR" altLang="en-US" sz="1600" b="1" dirty="0" err="1">
                <a:solidFill>
                  <a:schemeClr val="bg1"/>
                </a:solidFill>
              </a:rPr>
              <a:t>최영용</a:t>
            </a:r>
            <a:r>
              <a:rPr lang="ko-KR" altLang="en-US" sz="1600" b="1" dirty="0">
                <a:solidFill>
                  <a:schemeClr val="bg1"/>
                </a:solidFill>
              </a:rPr>
              <a:t> 최지선</a:t>
            </a:r>
          </a:p>
        </p:txBody>
      </p:sp>
    </p:spTree>
    <p:extLst>
      <p:ext uri="{BB962C8B-B14F-4D97-AF65-F5344CB8AC3E}">
        <p14:creationId xmlns:p14="http://schemas.microsoft.com/office/powerpoint/2010/main" val="205433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1.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조사내용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9DD219-050C-4EC1-B1D7-476C78948547}"/>
              </a:ext>
            </a:extLst>
          </p:cNvPr>
          <p:cNvSpPr txBox="1"/>
          <p:nvPr/>
        </p:nvSpPr>
        <p:spPr>
          <a:xfrm>
            <a:off x="270786" y="620688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" dirty="0">
                <a:latin typeface="맑은 고딕" panose="020B0503020000020004" pitchFamily="50" charset="-127"/>
              </a:rPr>
              <a:t>잠재원인을 분석하기 위한 필요 데이터와 조사 대상 선정</a:t>
            </a:r>
            <a:endParaRPr lang="en-US" altLang="ko-KR" sz="2000" b="1" spc="-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340D8C6-D527-4939-9587-2D728C17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408073"/>
              </p:ext>
            </p:extLst>
          </p:nvPr>
        </p:nvGraphicFramePr>
        <p:xfrm>
          <a:off x="301008" y="1134143"/>
          <a:ext cx="8591532" cy="521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36">
                  <a:extLst>
                    <a:ext uri="{9D8B030D-6E8A-4147-A177-3AD203B41FA5}">
                      <a16:colId xmlns:a16="http://schemas.microsoft.com/office/drawing/2014/main" val="1603772154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129923034"/>
                    </a:ext>
                  </a:extLst>
                </a:gridCol>
                <a:gridCol w="1728252">
                  <a:extLst>
                    <a:ext uri="{9D8B030D-6E8A-4147-A177-3AD203B41FA5}">
                      <a16:colId xmlns:a16="http://schemas.microsoft.com/office/drawing/2014/main" val="616755207"/>
                    </a:ext>
                  </a:extLst>
                </a:gridCol>
              </a:tblGrid>
              <a:tr h="350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잠재 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조사 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자료 출처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9184"/>
                  </a:ext>
                </a:extLst>
              </a:tr>
              <a:tr h="4432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시장 분석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자사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경쟁사 품목별 판매량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57595"/>
                  </a:ext>
                </a:extLst>
              </a:tr>
              <a:tr h="443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자사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경쟁사 제품 특허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255804"/>
                  </a:ext>
                </a:extLst>
              </a:tr>
              <a:tr h="443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자사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경쟁사 기술 투자 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02419"/>
                  </a:ext>
                </a:extLst>
              </a:tr>
              <a:tr h="44326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낮은 진입 장벽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경쟁사 증가 추이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17467"/>
                  </a:ext>
                </a:extLst>
              </a:tr>
              <a:tr h="443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경쟁사 매출액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586448"/>
                  </a:ext>
                </a:extLst>
              </a:tr>
              <a:tr h="443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 품목별 시장 점유율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39405"/>
                  </a:ext>
                </a:extLst>
              </a:tr>
              <a:tr h="22163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가격 경쟁력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자사</a:t>
                      </a:r>
                      <a:r>
                        <a:rPr lang="en-US" altLang="ko-KR" dirty="0"/>
                        <a:t> / </a:t>
                      </a:r>
                      <a:r>
                        <a:rPr lang="ko-KR" altLang="en-US" dirty="0"/>
                        <a:t>경쟁사 제품별 생산 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794004"/>
                  </a:ext>
                </a:extLst>
              </a:tr>
              <a:tr h="22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자사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경쟁사 마케팅 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241176"/>
                  </a:ext>
                </a:extLst>
              </a:tr>
              <a:tr h="22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자사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경쟁사 매출액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48157"/>
                  </a:ext>
                </a:extLst>
              </a:tr>
              <a:tr h="22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자사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경쟁사 품목 가격 변화 추이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758234"/>
                  </a:ext>
                </a:extLst>
              </a:tr>
              <a:tr h="22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조세 정책 및 가격 규제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6493000"/>
                  </a:ext>
                </a:extLst>
              </a:tr>
              <a:tr h="2216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준거 가격 및 유보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93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1.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조사내용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340D8C6-D527-4939-9587-2D728C17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98335"/>
              </p:ext>
            </p:extLst>
          </p:nvPr>
        </p:nvGraphicFramePr>
        <p:xfrm>
          <a:off x="236791" y="692696"/>
          <a:ext cx="8591532" cy="594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929">
                  <a:extLst>
                    <a:ext uri="{9D8B030D-6E8A-4147-A177-3AD203B41FA5}">
                      <a16:colId xmlns:a16="http://schemas.microsoft.com/office/drawing/2014/main" val="1603772154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129923034"/>
                    </a:ext>
                  </a:extLst>
                </a:gridCol>
                <a:gridCol w="1880059">
                  <a:extLst>
                    <a:ext uri="{9D8B030D-6E8A-4147-A177-3AD203B41FA5}">
                      <a16:colId xmlns:a16="http://schemas.microsoft.com/office/drawing/2014/main" val="616755207"/>
                    </a:ext>
                  </a:extLst>
                </a:gridCol>
              </a:tblGrid>
              <a:tr h="3726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잠재 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조사 대상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자료 출처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9184"/>
                  </a:ext>
                </a:extLst>
              </a:tr>
              <a:tr h="3726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출고 관리 능력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 제품의 공정 시작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완료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생산 </a:t>
                      </a:r>
                      <a:r>
                        <a:rPr lang="en-US" altLang="ko-KR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57595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 고객의 제품 주문 시간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주문 확인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생산 </a:t>
                      </a:r>
                      <a:r>
                        <a:rPr lang="en-US" altLang="ko-KR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255804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 품목별  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물류 </a:t>
                      </a:r>
                      <a:r>
                        <a:rPr lang="en-US" altLang="ko-KR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02419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자사의 물류 처리량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물류 </a:t>
                      </a:r>
                      <a:r>
                        <a:rPr lang="en-US" altLang="ko-KR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229141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출고 대기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물류 </a:t>
                      </a:r>
                      <a:r>
                        <a:rPr lang="en-US" altLang="ko-KR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82013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당일 주문량 대비 집하 비율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물류 </a:t>
                      </a:r>
                      <a:r>
                        <a:rPr lang="en-US" altLang="ko-KR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199942"/>
                  </a:ext>
                </a:extLst>
              </a:tr>
              <a:tr h="3726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배송 회사 문제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협력사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비 협력사 집하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 배송업체 협조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717467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 협력사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비 협력사 익일 배송률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배송업체 협조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586448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협력사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비 협력사 지역별 배송 완료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배송업체 협조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839405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협력사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비 협력사 물류량별 배송 완료 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배송업체 협조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99270"/>
                  </a:ext>
                </a:extLst>
              </a:tr>
              <a:tr h="37260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 고객 주문량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고객별 주문량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794004"/>
                  </a:ext>
                </a:extLst>
              </a:tr>
              <a:tr h="37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고객별 주문 일자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48157"/>
                  </a:ext>
                </a:extLst>
              </a:tr>
              <a:tr h="18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고객별 주문 품목 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758234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재활용율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품목별 재활용 등급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조사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87498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 품목별 주문량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영업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98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Thank you!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664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740F04D9A2244F9DD43C3ACFE1553B" ma:contentTypeVersion="7" ma:contentTypeDescription="새 문서를 만듭니다." ma:contentTypeScope="" ma:versionID="7880553609202a5a6b9679ab4990d745">
  <xsd:schema xmlns:xsd="http://www.w3.org/2001/XMLSchema" xmlns:xs="http://www.w3.org/2001/XMLSchema" xmlns:p="http://schemas.microsoft.com/office/2006/metadata/properties" xmlns:ns2="545ff6fc-d6ca-45b2-8b05-c05957fffb93" targetNamespace="http://schemas.microsoft.com/office/2006/metadata/properties" ma:root="true" ma:fieldsID="13e8e3cb6d740565bd1995bf7f3a0b0b" ns2:_="">
    <xsd:import namespace="545ff6fc-d6ca-45b2-8b05-c05957fff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ff6fc-d6ca-45b2-8b05-c05957fffb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2BF89-294A-43E5-A703-BC0ECCCEC629}"/>
</file>

<file path=customXml/itemProps2.xml><?xml version="1.0" encoding="utf-8"?>
<ds:datastoreItem xmlns:ds="http://schemas.openxmlformats.org/officeDocument/2006/customXml" ds:itemID="{F0C095B8-D59D-4C15-BC13-6969654B54FB}"/>
</file>

<file path=customXml/itemProps3.xml><?xml version="1.0" encoding="utf-8"?>
<ds:datastoreItem xmlns:ds="http://schemas.openxmlformats.org/officeDocument/2006/customXml" ds:itemID="{3DDEE4CE-CB34-42F2-B12B-7C42E8D14DFB}"/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278</Words>
  <Application>Microsoft Office PowerPoint</Application>
  <PresentationFormat>화면 슬라이드 쇼(4:3)</PresentationFormat>
  <Paragraphs>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은석 강</cp:lastModifiedBy>
  <cp:revision>85</cp:revision>
  <dcterms:created xsi:type="dcterms:W3CDTF">2020-02-17T11:29:11Z</dcterms:created>
  <dcterms:modified xsi:type="dcterms:W3CDTF">2020-02-19T02:08:55Z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0x010100F4740F04D9A2244F9DD43C3ACFE1553B</vt:lpwstr>
  </property>
</Properties>
</file>