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3" r:id="rId5"/>
    <p:sldId id="260" r:id="rId6"/>
    <p:sldId id="272" r:id="rId7"/>
    <p:sldId id="277" r:id="rId8"/>
    <p:sldId id="263" r:id="rId9"/>
    <p:sldId id="264" r:id="rId10"/>
    <p:sldId id="265" r:id="rId11"/>
    <p:sldId id="266" r:id="rId12"/>
    <p:sldId id="267" r:id="rId13"/>
    <p:sldId id="286" r:id="rId14"/>
    <p:sldId id="274" r:id="rId15"/>
    <p:sldId id="275" r:id="rId16"/>
    <p:sldId id="279" r:id="rId17"/>
    <p:sldId id="278" r:id="rId18"/>
    <p:sldId id="284" r:id="rId19"/>
    <p:sldId id="282" r:id="rId20"/>
    <p:sldId id="287" r:id="rId21"/>
    <p:sldId id="288" r:id="rId22"/>
    <p:sldId id="293" r:id="rId23"/>
    <p:sldId id="290" r:id="rId24"/>
    <p:sldId id="292" r:id="rId25"/>
    <p:sldId id="294" r:id="rId26"/>
    <p:sldId id="295" r:id="rId2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39" autoAdjust="0"/>
  </p:normalViewPr>
  <p:slideViewPr>
    <p:cSldViewPr>
      <p:cViewPr>
        <p:scale>
          <a:sx n="73" d="100"/>
          <a:sy n="73" d="100"/>
        </p:scale>
        <p:origin x="-101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0280-7E09-4861-A216-8C0A1C02192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5132-9E46-4642-A72C-3ECCFFE5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3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6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6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4000" y="1121663"/>
            <a:ext cx="9144000" cy="238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4890" y="1883410"/>
            <a:ext cx="5425440" cy="404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195" y="1877695"/>
            <a:ext cx="895223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843" y="6416693"/>
            <a:ext cx="220345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19.07-Linux-x86_64.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121663"/>
            <a:ext cx="9144000" cy="238823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6648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5235"/>
              </a:spcBef>
            </a:pPr>
            <a:r>
              <a:rPr sz="6000" spc="-135" dirty="0">
                <a:latin typeface="Malgun Gothic"/>
                <a:cs typeface="Malgun Gothic"/>
              </a:rPr>
              <a:t>Tutorials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245" y="3541014"/>
            <a:ext cx="597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dirty="0">
                <a:latin typeface="Malgun Gothic"/>
                <a:cs typeface="Malgun Gothic"/>
              </a:rPr>
              <a:t>/ Jupyter </a:t>
            </a:r>
            <a:r>
              <a:rPr sz="2400" spc="-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/</a:t>
            </a:r>
            <a:r>
              <a:rPr sz="2400" spc="-145" dirty="0">
                <a:latin typeface="Malgun Gothic"/>
                <a:cs typeface="Malgun Gothic"/>
              </a:rPr>
              <a:t> </a:t>
            </a:r>
            <a:r>
              <a:rPr lang="en-US" sz="2400" spc="-20" dirty="0" err="1" smtClean="0">
                <a:latin typeface="Malgun Gothic"/>
                <a:cs typeface="Malgun Gothic"/>
              </a:rPr>
              <a:t>Pytorch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73400"/>
            <a:ext cx="10246360" cy="37592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Malgun Gothic"/>
                <a:cs typeface="Malgun Gothic"/>
              </a:rPr>
              <a:t>.ipynb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우리가 </a:t>
            </a:r>
            <a:r>
              <a:rPr sz="2400" dirty="0">
                <a:latin typeface="Malgun Gothic"/>
                <a:cs typeface="Malgun Gothic"/>
              </a:rPr>
              <a:t>실습할 </a:t>
            </a:r>
            <a:r>
              <a:rPr sz="2400" spc="-5" dirty="0">
                <a:latin typeface="Malgun Gothic"/>
                <a:cs typeface="Malgun Gothic"/>
              </a:rPr>
              <a:t>코드의 확장자 (ipython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의</a:t>
            </a:r>
            <a:r>
              <a:rPr sz="2400" spc="2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약자)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python 코드를 실시간으로 실행시켜가며 확인할 수 있게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해준다.</a:t>
            </a:r>
            <a:endParaRPr sz="24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Malgun Gothic"/>
                <a:cs typeface="Malgun Gothic"/>
              </a:rPr>
              <a:t>Kerenl</a:t>
            </a:r>
            <a:r>
              <a:rPr sz="2800" spc="-5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설정</a:t>
            </a:r>
            <a:endParaRPr sz="2800">
              <a:latin typeface="Malgun Gothic"/>
              <a:cs typeface="Malgun Gothic"/>
            </a:endParaRPr>
          </a:p>
          <a:p>
            <a:pPr marL="698500" marR="62230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dirty="0">
                <a:latin typeface="Malgun Gothic"/>
                <a:cs typeface="Malgun Gothic"/>
              </a:rPr>
              <a:t>설정을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내부에서도 설정 가  능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ts val="278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가끔 실행이 안될 시, jupyter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을 적절한 conda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spc="-15" dirty="0">
                <a:latin typeface="Malgun Gothic"/>
                <a:cs typeface="Malgun Gothic"/>
              </a:rPr>
              <a:t>environment</a:t>
            </a:r>
            <a:endParaRPr sz="2400">
              <a:latin typeface="Malgun Gothic"/>
              <a:cs typeface="Malgun Gothic"/>
            </a:endParaRPr>
          </a:p>
          <a:p>
            <a:pPr marL="698500">
              <a:lnSpc>
                <a:spcPts val="2790"/>
              </a:lnSpc>
            </a:pPr>
            <a:r>
              <a:rPr sz="2400" dirty="0">
                <a:latin typeface="Malgun Gothic"/>
                <a:cs typeface="Malgun Gothic"/>
              </a:rPr>
              <a:t>에서 실행한 것이 아니므로, 재시작 혹은 </a:t>
            </a:r>
            <a:r>
              <a:rPr sz="2400" spc="-20" dirty="0">
                <a:latin typeface="Malgun Gothic"/>
                <a:cs typeface="Malgun Gothic"/>
              </a:rPr>
              <a:t>kernel </a:t>
            </a:r>
            <a:r>
              <a:rPr sz="2400" dirty="0">
                <a:latin typeface="Malgun Gothic"/>
                <a:cs typeface="Malgun Gothic"/>
              </a:rPr>
              <a:t>설정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필요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spc="-45" dirty="0" err="1" smtClean="0"/>
              <a:t>Pytorch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752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Malgun Gothic"/>
                <a:cs typeface="Malgun Gothic"/>
              </a:rPr>
              <a:t>What </a:t>
            </a:r>
            <a:r>
              <a:rPr sz="2800" spc="-20" dirty="0">
                <a:latin typeface="Malgun Gothic"/>
                <a:cs typeface="Malgun Gothic"/>
              </a:rPr>
              <a:t>is</a:t>
            </a:r>
            <a:r>
              <a:rPr sz="2800" spc="-105" dirty="0">
                <a:latin typeface="Malgun Gothic"/>
                <a:cs typeface="Malgun Gothic"/>
              </a:rPr>
              <a:t> </a:t>
            </a:r>
            <a:r>
              <a:rPr lang="en-US" altLang="ko-KR" sz="2800" spc="-35" dirty="0" err="1">
                <a:latin typeface="Malgun Gothic"/>
                <a:cs typeface="Malgun Gothic"/>
              </a:rPr>
              <a:t>Pytorch</a:t>
            </a:r>
            <a:r>
              <a:rPr sz="2800" spc="-50" dirty="0" smtClean="0">
                <a:latin typeface="Malgun Gothic"/>
                <a:cs typeface="Malgun Gothic"/>
              </a:rPr>
              <a:t>?</a:t>
            </a:r>
            <a:endParaRPr sz="2800" dirty="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Open </a:t>
            </a:r>
            <a:r>
              <a:rPr sz="2400" spc="-10" dirty="0">
                <a:latin typeface="Malgun Gothic"/>
                <a:cs typeface="Malgun Gothic"/>
              </a:rPr>
              <a:t>source </a:t>
            </a:r>
            <a:r>
              <a:rPr lang="en-US" sz="2400" spc="-10" dirty="0" smtClean="0">
                <a:latin typeface="Malgun Gothic"/>
                <a:cs typeface="Malgun Gothic"/>
              </a:rPr>
              <a:t>machine learning</a:t>
            </a:r>
            <a:r>
              <a:rPr sz="2400" spc="-10" dirty="0" smtClean="0">
                <a:latin typeface="Malgun Gothic"/>
                <a:cs typeface="Malgun Gothic"/>
              </a:rPr>
              <a:t> </a:t>
            </a:r>
            <a:r>
              <a:rPr sz="2400" spc="10" dirty="0" smtClean="0">
                <a:latin typeface="Malgun Gothic"/>
                <a:cs typeface="Malgun Gothic"/>
              </a:rPr>
              <a:t>library</a:t>
            </a:r>
            <a:endParaRPr sz="24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Malgun Gothic"/>
                <a:cs typeface="Malgun Gothic"/>
              </a:rPr>
              <a:t>Why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lang="en-US" sz="2800" spc="-5" dirty="0" smtClean="0">
                <a:latin typeface="Malgun Gothic"/>
                <a:cs typeface="Malgun Gothic"/>
              </a:rPr>
              <a:t>we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lang="en-US" sz="2800" spc="-5" dirty="0" smtClean="0">
                <a:latin typeface="Malgun Gothic"/>
                <a:cs typeface="Malgun Gothic"/>
              </a:rPr>
              <a:t>use</a:t>
            </a:r>
            <a:r>
              <a:rPr sz="2800" spc="-15" dirty="0" smtClean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lang="en-US" sz="2800" spc="-35" dirty="0" err="1" smtClean="0">
                <a:latin typeface="Malgun Gothic"/>
                <a:cs typeface="Malgun Gothic"/>
              </a:rPr>
              <a:t>Pytorch</a:t>
            </a:r>
            <a:r>
              <a:rPr sz="2800" spc="-15" dirty="0" smtClean="0">
                <a:latin typeface="Malgun Gothic"/>
                <a:cs typeface="Malgun Gothic"/>
              </a:rPr>
              <a:t>?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smtClean="0">
                <a:latin typeface="Malgun Gothic"/>
                <a:cs typeface="Malgun Gothic"/>
              </a:rPr>
              <a:t>Computational Power via GPU</a:t>
            </a:r>
            <a:endParaRPr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smtClean="0">
                <a:latin typeface="Malgun Gothic"/>
                <a:cs typeface="Malgun Gothic"/>
              </a:rPr>
              <a:t>Convenience via auto differentiation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70614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Tensor: n-dimensional array</a:t>
            </a:r>
            <a:endParaRPr sz="2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74638"/>
            <a:ext cx="75438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Neural Network: forward propagation 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37868" y="2873514"/>
            <a:ext cx="762000" cy="29718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16758" y="2873514"/>
            <a:ext cx="762000" cy="29718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72400" y="2873514"/>
            <a:ext cx="762000" cy="29718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37868" y="5997714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16758" y="5997714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2400" y="5997714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37868" y="2873514"/>
            <a:ext cx="76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</a:t>
            </a:r>
          </a:p>
          <a:p>
            <a:pPr algn="ctr"/>
            <a:r>
              <a:rPr lang="en-US" altLang="ko-KR" sz="2400" dirty="0" smtClean="0"/>
              <a:t>A</a:t>
            </a:r>
          </a:p>
          <a:p>
            <a:pPr algn="ctr"/>
            <a:r>
              <a:rPr lang="en-US" altLang="ko-KR" sz="2400" dirty="0" smtClean="0"/>
              <a:t>T</a:t>
            </a:r>
          </a:p>
          <a:p>
            <a:pPr algn="ctr"/>
            <a:r>
              <a:rPr lang="en-US" altLang="ko-KR" sz="2400" dirty="0" smtClean="0"/>
              <a:t>R</a:t>
            </a:r>
          </a:p>
          <a:p>
            <a:pPr algn="ctr"/>
            <a:r>
              <a:rPr lang="en-US" altLang="ko-KR" sz="2400" dirty="0" smtClean="0"/>
              <a:t>I</a:t>
            </a:r>
          </a:p>
          <a:p>
            <a:pPr algn="ctr"/>
            <a:r>
              <a:rPr lang="en-US" altLang="ko-KR" sz="2400" dirty="0" smtClean="0"/>
              <a:t>X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2473404"/>
            <a:ext cx="92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Layer 1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135392" y="2473404"/>
            <a:ext cx="92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Layer 2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50997" y="2473404"/>
            <a:ext cx="92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Layer 3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6758" y="2873514"/>
            <a:ext cx="76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</a:t>
            </a:r>
          </a:p>
          <a:p>
            <a:pPr algn="ctr"/>
            <a:r>
              <a:rPr lang="en-US" altLang="ko-KR" sz="2400" dirty="0" smtClean="0"/>
              <a:t>A</a:t>
            </a:r>
          </a:p>
          <a:p>
            <a:pPr algn="ctr"/>
            <a:r>
              <a:rPr lang="en-US" altLang="ko-KR" sz="2400" dirty="0" smtClean="0"/>
              <a:t>T</a:t>
            </a:r>
          </a:p>
          <a:p>
            <a:pPr algn="ctr"/>
            <a:r>
              <a:rPr lang="en-US" altLang="ko-KR" sz="2400" dirty="0" smtClean="0"/>
              <a:t>R</a:t>
            </a:r>
          </a:p>
          <a:p>
            <a:pPr algn="ctr"/>
            <a:r>
              <a:rPr lang="en-US" altLang="ko-KR" sz="2400" dirty="0" smtClean="0"/>
              <a:t>I</a:t>
            </a:r>
          </a:p>
          <a:p>
            <a:pPr algn="ctr"/>
            <a:r>
              <a:rPr lang="en-US" altLang="ko-KR" sz="2400" dirty="0" smtClean="0"/>
              <a:t>X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760777" y="2873514"/>
            <a:ext cx="76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</a:t>
            </a:r>
          </a:p>
          <a:p>
            <a:pPr algn="ctr"/>
            <a:r>
              <a:rPr lang="en-US" altLang="ko-KR" sz="2400" dirty="0" smtClean="0"/>
              <a:t>A</a:t>
            </a:r>
          </a:p>
          <a:p>
            <a:pPr algn="ctr"/>
            <a:r>
              <a:rPr lang="en-US" altLang="ko-KR" sz="2400" dirty="0" smtClean="0"/>
              <a:t>T</a:t>
            </a:r>
          </a:p>
          <a:p>
            <a:pPr algn="ctr"/>
            <a:r>
              <a:rPr lang="en-US" altLang="ko-KR" sz="2400" dirty="0" smtClean="0"/>
              <a:t>R</a:t>
            </a:r>
          </a:p>
          <a:p>
            <a:pPr algn="ctr"/>
            <a:r>
              <a:rPr lang="en-US" altLang="ko-KR" sz="2400" dirty="0" smtClean="0"/>
              <a:t>I</a:t>
            </a:r>
          </a:p>
          <a:p>
            <a:pPr algn="ctr"/>
            <a:r>
              <a:rPr lang="en-US" altLang="ko-KR" sz="2400" dirty="0" smtClean="0"/>
              <a:t>X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607391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Vector</a:t>
            </a:r>
          </a:p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074690" y="607391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Vector</a:t>
            </a:r>
          </a:p>
          <a:p>
            <a:pPr algn="ctr"/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0" y="607391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Vector</a:t>
            </a:r>
          </a:p>
          <a:p>
            <a:pPr algn="ctr"/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27402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Data</a:t>
            </a:r>
            <a:endParaRPr lang="ko-KR" altLang="en-US" sz="2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39624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5626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0866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372600" y="4114800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20200" y="4354692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Loss</a:t>
            </a:r>
            <a:endParaRPr lang="ko-KR" altLang="en-US" sz="2000" dirty="0"/>
          </a:p>
        </p:txBody>
      </p:sp>
      <p:sp>
        <p:nvSpPr>
          <p:cNvPr id="32" name="오른쪽 화살표 31"/>
          <p:cNvSpPr/>
          <p:nvPr/>
        </p:nvSpPr>
        <p:spPr>
          <a:xfrm>
            <a:off x="86868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25" dirty="0" err="1" smtClean="0">
                <a:latin typeface="Malgun Gothic"/>
                <a:cs typeface="Malgun Gothic"/>
              </a:rPr>
              <a:t>랜덤하게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 초기화된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5" y="2488116"/>
            <a:ext cx="4940433" cy="43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0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으로 초기화 된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66" y="2333874"/>
            <a:ext cx="5181600" cy="44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1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으로 초기화 된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54" y="2333874"/>
            <a:ext cx="5197446" cy="45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25" dirty="0" smtClean="0">
                <a:latin typeface="Malgun Gothic"/>
                <a:cs typeface="Malgun Gothic"/>
              </a:rPr>
              <a:t>직접 정의하여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762"/>
            <a:ext cx="5029200" cy="44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Matrix addition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4648200" cy="45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Matrix multiplication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4" y="2438400"/>
            <a:ext cx="5026965" cy="44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73400"/>
            <a:ext cx="10226675" cy="217944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Malgun Gothic"/>
                <a:cs typeface="Malgun Gothic"/>
              </a:rPr>
              <a:t>Anaconda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Install </a:t>
            </a:r>
            <a:r>
              <a:rPr sz="2400" spc="5" dirty="0">
                <a:latin typeface="Malgun Gothic"/>
                <a:cs typeface="Malgun Gothic"/>
              </a:rPr>
              <a:t>virtual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spc="-65" dirty="0" smtClean="0">
                <a:latin typeface="Malgun Gothic"/>
                <a:cs typeface="Malgun Gothic"/>
              </a:rPr>
              <a:t>(</a:t>
            </a:r>
            <a:r>
              <a:rPr lang="en-US" sz="2400" spc="-65" dirty="0" err="1" smtClean="0">
                <a:latin typeface="Malgun Gothic"/>
                <a:cs typeface="Malgun Gothic"/>
              </a:rPr>
              <a:t>Pytorch</a:t>
            </a:r>
            <a:r>
              <a:rPr sz="2400" spc="-65" dirty="0" smtClean="0">
                <a:latin typeface="Malgun Gothic"/>
                <a:cs typeface="Malgun Gothic"/>
              </a:rPr>
              <a:t>,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5" dirty="0">
                <a:latin typeface="Malgun Gothic"/>
                <a:cs typeface="Malgun Gothic"/>
              </a:rPr>
              <a:t>notebook,</a:t>
            </a:r>
            <a:r>
              <a:rPr sz="2400" spc="26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matplotlib)</a:t>
            </a:r>
            <a:endParaRPr sz="24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err="1">
                <a:latin typeface="Malgun Gothic"/>
                <a:cs typeface="Malgun Gothic"/>
              </a:rPr>
              <a:t>Jupyter</a:t>
            </a:r>
            <a:r>
              <a:rPr sz="2800" spc="-5" dirty="0">
                <a:latin typeface="Malgun Gothic"/>
                <a:cs typeface="Malgun Gothic"/>
              </a:rPr>
              <a:t> </a:t>
            </a:r>
            <a:r>
              <a:rPr sz="2800" spc="-20" dirty="0" smtClean="0">
                <a:latin typeface="Malgun Gothic"/>
                <a:cs typeface="Malgun Gothic"/>
              </a:rPr>
              <a:t>notebook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.ipynb </a:t>
            </a:r>
            <a:r>
              <a:rPr sz="2400" spc="-5" dirty="0">
                <a:latin typeface="Malgun Gothic"/>
                <a:cs typeface="Malgun Gothic"/>
              </a:rPr>
              <a:t>files </a:t>
            </a:r>
            <a:r>
              <a:rPr sz="2400" dirty="0">
                <a:latin typeface="Malgun Gothic"/>
                <a:cs typeface="Malgun Gothic"/>
              </a:rPr>
              <a:t>and</a:t>
            </a:r>
            <a:r>
              <a:rPr sz="2400" spc="-20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python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spc="5" dirty="0">
                <a:latin typeface="Malgun Gothic"/>
                <a:cs typeface="Malgun Gothic"/>
              </a:rPr>
              <a:t>virtual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dirty="0">
                <a:latin typeface="Malgun Gothic"/>
                <a:cs typeface="Malgun Gothic"/>
              </a:rPr>
              <a:t>and</a:t>
            </a:r>
            <a:r>
              <a:rPr sz="2400" spc="35" dirty="0">
                <a:latin typeface="Malgun Gothic"/>
                <a:cs typeface="Malgun Gothic"/>
              </a:rPr>
              <a:t> </a:t>
            </a:r>
            <a:r>
              <a:rPr sz="2400" spc="-20" dirty="0" smtClean="0">
                <a:latin typeface="Malgun Gothic"/>
                <a:cs typeface="Malgun Gothic"/>
              </a:rPr>
              <a:t>kernel</a:t>
            </a:r>
            <a:endParaRPr sz="2400" dirty="0" smtClean="0">
              <a:latin typeface="Malgun Gothic"/>
              <a:cs typeface="Malgun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4026349"/>
            <a:ext cx="10226675" cy="12638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 err="1" smtClean="0">
                <a:latin typeface="Malgun Gothic"/>
                <a:cs typeface="Malgun Gothic"/>
              </a:rPr>
              <a:t>Pytorch</a:t>
            </a:r>
            <a:endParaRPr lang="en-US" sz="2400" spc="-5" dirty="0" smtClean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spc="-5" dirty="0" smtClean="0">
                <a:latin typeface="Malgun Gothic"/>
                <a:cs typeface="Malgun Gothic"/>
              </a:rPr>
              <a:t>Basic component</a:t>
            </a: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spc="-5" dirty="0" smtClean="0">
                <a:latin typeface="Malgun Gothic"/>
                <a:cs typeface="Malgun Gothic"/>
              </a:rPr>
              <a:t>Tutorial 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Neural Network: backward propagation 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59380" y="2438400"/>
            <a:ext cx="6713220" cy="4149927"/>
            <a:chOff x="2659380" y="2590800"/>
            <a:chExt cx="7162800" cy="4876164"/>
          </a:xfrm>
        </p:grpSpPr>
        <p:sp>
          <p:nvSpPr>
            <p:cNvPr id="6" name="직사각형 5"/>
            <p:cNvSpPr/>
            <p:nvPr/>
          </p:nvSpPr>
          <p:spPr>
            <a:xfrm>
              <a:off x="4091940" y="2590800"/>
              <a:ext cx="4183380" cy="3581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5541" y="2917616"/>
              <a:ext cx="685800" cy="242740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46542" y="2917616"/>
              <a:ext cx="685800" cy="242740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46620" y="2917616"/>
              <a:ext cx="685800" cy="242740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541" y="5469506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6542" y="5469506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46620" y="5469506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5541" y="3025676"/>
              <a:ext cx="685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</a:t>
              </a:r>
            </a:p>
            <a:p>
              <a:pPr algn="ctr"/>
              <a:r>
                <a:rPr lang="en-US" altLang="ko-KR" sz="1600" dirty="0" smtClean="0"/>
                <a:t>A</a:t>
              </a:r>
            </a:p>
            <a:p>
              <a:pPr algn="ctr"/>
              <a:r>
                <a:rPr lang="en-US" altLang="ko-KR" sz="1600" dirty="0" smtClean="0"/>
                <a:t>T</a:t>
              </a:r>
            </a:p>
            <a:p>
              <a:pPr algn="ctr"/>
              <a:r>
                <a:rPr lang="en-US" altLang="ko-KR" sz="1600" dirty="0" smtClean="0"/>
                <a:t>R</a:t>
              </a:r>
            </a:p>
            <a:p>
              <a:pPr algn="ctr"/>
              <a:r>
                <a:rPr lang="en-US" altLang="ko-KR" sz="1600" dirty="0" smtClean="0"/>
                <a:t>I</a:t>
              </a:r>
            </a:p>
            <a:p>
              <a:pPr algn="ctr"/>
              <a:r>
                <a:rPr lang="en-US" altLang="ko-KR" sz="1600" dirty="0" smtClean="0"/>
                <a:t>X</a:t>
              </a:r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6178" y="2590800"/>
              <a:ext cx="832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Layer 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19102" y="2590800"/>
              <a:ext cx="832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Layer 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1254" y="2590800"/>
              <a:ext cx="832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Layer 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6542" y="3025676"/>
              <a:ext cx="685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</a:t>
              </a:r>
            </a:p>
            <a:p>
              <a:pPr algn="ctr"/>
              <a:r>
                <a:rPr lang="en-US" altLang="ko-KR" sz="1600" dirty="0" smtClean="0"/>
                <a:t>A</a:t>
              </a:r>
            </a:p>
            <a:p>
              <a:pPr algn="ctr"/>
              <a:r>
                <a:rPr lang="en-US" altLang="ko-KR" sz="1600" dirty="0" smtClean="0"/>
                <a:t>T</a:t>
              </a:r>
            </a:p>
            <a:p>
              <a:pPr algn="ctr"/>
              <a:r>
                <a:rPr lang="en-US" altLang="ko-KR" sz="1600" dirty="0" smtClean="0"/>
                <a:t>R</a:t>
              </a:r>
            </a:p>
            <a:p>
              <a:pPr algn="ctr"/>
              <a:r>
                <a:rPr lang="en-US" altLang="ko-KR" sz="1600" dirty="0" smtClean="0"/>
                <a:t>I</a:t>
              </a:r>
            </a:p>
            <a:p>
              <a:pPr algn="ctr"/>
              <a:r>
                <a:rPr lang="en-US" altLang="ko-KR" sz="1600" dirty="0" smtClean="0"/>
                <a:t>X</a:t>
              </a:r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6159" y="3025676"/>
              <a:ext cx="685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</a:t>
              </a:r>
            </a:p>
            <a:p>
              <a:pPr algn="ctr"/>
              <a:r>
                <a:rPr lang="en-US" altLang="ko-KR" sz="1600" dirty="0" smtClean="0"/>
                <a:t>A</a:t>
              </a:r>
            </a:p>
            <a:p>
              <a:pPr algn="ctr"/>
              <a:r>
                <a:rPr lang="en-US" altLang="ko-KR" sz="1600" dirty="0" smtClean="0"/>
                <a:t>T</a:t>
              </a:r>
            </a:p>
            <a:p>
              <a:pPr algn="ctr"/>
              <a:r>
                <a:rPr lang="en-US" altLang="ko-KR" sz="1600" dirty="0" smtClean="0"/>
                <a:t>R</a:t>
              </a:r>
            </a:p>
            <a:p>
              <a:pPr algn="ctr"/>
              <a:r>
                <a:rPr lang="en-US" altLang="ko-KR" sz="1600" dirty="0" smtClean="0"/>
                <a:t>I</a:t>
              </a:r>
            </a:p>
            <a:p>
              <a:pPr algn="ctr"/>
              <a:r>
                <a:rPr lang="en-US" altLang="ko-KR" sz="1600" dirty="0" smtClean="0"/>
                <a:t>X</a:t>
              </a:r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7680" y="5455920"/>
              <a:ext cx="96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Vector</a:t>
              </a:r>
            </a:p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8681" y="5455920"/>
              <a:ext cx="96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Vector</a:t>
              </a:r>
            </a:p>
            <a:p>
              <a:pPr algn="ctr"/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9460" y="5455920"/>
              <a:ext cx="96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Vector</a:t>
              </a:r>
            </a:p>
            <a:p>
              <a:pPr algn="ctr"/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59380" y="40615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341376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525780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940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99220" y="3931515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62060" y="4127463"/>
              <a:ext cx="96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Loss</a:t>
              </a:r>
              <a:endParaRPr lang="ko-KR" altLang="en-US" sz="1400" dirty="0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838200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3572" y="6852181"/>
              <a:ext cx="4136526" cy="61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Backward propagation</a:t>
              </a:r>
              <a:endParaRPr lang="ko-KR" altLang="en-US" sz="2800" dirty="0"/>
            </a:p>
          </p:txBody>
        </p:sp>
      </p:grpSp>
      <p:sp>
        <p:nvSpPr>
          <p:cNvPr id="33" name="오른쪽 화살표 32"/>
          <p:cNvSpPr/>
          <p:nvPr/>
        </p:nvSpPr>
        <p:spPr>
          <a:xfrm rot="10800000">
            <a:off x="3366411" y="5645314"/>
            <a:ext cx="5472789" cy="3423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156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Neural Network: backward propagation 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37946"/>
            <a:ext cx="7001093" cy="43676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2668074"/>
            <a:ext cx="2933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59814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Tensor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의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Gradient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관련 정보 설정 및 확인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5" y="2276475"/>
            <a:ext cx="5047973" cy="3209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77766"/>
            <a:ext cx="4915626" cy="32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59814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Tensor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의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Gradient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관련 정보 설정 및 확인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887"/>
            <a:ext cx="5560365" cy="43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59814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Gradient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계산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(backward propagation)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4" y="2209799"/>
            <a:ext cx="5712765" cy="46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 smtClean="0"/>
              <a:t>HW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7574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Compute the derivative f’(x) of the logistic sigmoid</a:t>
            </a: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Compute the </a:t>
            </a:r>
            <a:r>
              <a:rPr lang="en-US" altLang="ko-KR" sz="2800" spc="-25" dirty="0" err="1" smtClean="0">
                <a:latin typeface="Malgun Gothic"/>
                <a:cs typeface="Malgun Gothic"/>
              </a:rPr>
              <a:t>df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/</a:t>
            </a:r>
            <a:r>
              <a:rPr lang="en-US" altLang="ko-KR" sz="2800" spc="-25" dirty="0" err="1" smtClean="0">
                <a:latin typeface="Malgun Gothic"/>
                <a:cs typeface="Malgun Gothic"/>
              </a:rPr>
              <a:t>dt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 of the f(x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1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,x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) = 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1</a:t>
            </a:r>
            <a:r>
              <a:rPr lang="en-US" altLang="ko-KR" sz="2800" spc="-25" baseline="30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>
                <a:latin typeface="Malgun Gothic"/>
                <a:cs typeface="Malgun Gothic"/>
              </a:rPr>
              <a:t>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+ 2x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, where 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1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=sin t and 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 = cos t</a:t>
            </a: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endParaRPr lang="en-US" altLang="ko-KR" sz="2800" spc="-25" baseline="30000" dirty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3994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 smtClean="0"/>
              <a:t>HW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1057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3. Fill the blank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endParaRPr lang="en-US" altLang="ko-KR" sz="2800" spc="-25" baseline="30000" dirty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76487"/>
            <a:ext cx="8058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spc="-5" dirty="0" smtClean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54964"/>
            <a:ext cx="10252710" cy="4470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Malgun Gothic"/>
                <a:cs typeface="Malgun Gothic"/>
              </a:rPr>
              <a:t>Anaconda</a:t>
            </a:r>
            <a:r>
              <a:rPr sz="2800" spc="-1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란?</a:t>
            </a:r>
            <a:endParaRPr sz="2800" dirty="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통계관련 프로그램인 Python 및 R 을 보다 편리하게 사용할 수</a:t>
            </a:r>
            <a:r>
              <a:rPr sz="2400" spc="-10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있도록  도와주는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프로그램</a:t>
            </a:r>
          </a:p>
          <a:p>
            <a:pPr marL="698500" marR="189865" lvl="1" indent="-228600">
              <a:lnSpc>
                <a:spcPts val="2600"/>
              </a:lnSpc>
              <a:spcBef>
                <a:spcPts val="5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를 통해 다양한 언어들의 </a:t>
            </a:r>
            <a:r>
              <a:rPr sz="2400" spc="-10" dirty="0">
                <a:latin typeface="Malgun Gothic"/>
                <a:cs typeface="Malgun Gothic"/>
              </a:rPr>
              <a:t>package, </a:t>
            </a:r>
            <a:r>
              <a:rPr sz="2400" spc="-25" dirty="0">
                <a:latin typeface="Malgun Gothic"/>
                <a:cs typeface="Malgun Gothic"/>
              </a:rPr>
              <a:t>dependency, </a:t>
            </a:r>
            <a:r>
              <a:rPr sz="2400" spc="-10" dirty="0">
                <a:latin typeface="Malgun Gothic"/>
                <a:cs typeface="Malgun Gothic"/>
              </a:rPr>
              <a:t>environment  </a:t>
            </a:r>
            <a:r>
              <a:rPr sz="2400" dirty="0">
                <a:latin typeface="Malgun Gothic"/>
                <a:cs typeface="Malgun Gothic"/>
              </a:rPr>
              <a:t>를 </a:t>
            </a:r>
            <a:r>
              <a:rPr sz="2400" spc="-5" dirty="0">
                <a:latin typeface="Malgun Gothic"/>
                <a:cs typeface="Malgun Gothic"/>
              </a:rPr>
              <a:t>관리할 </a:t>
            </a:r>
            <a:r>
              <a:rPr sz="2400" dirty="0">
                <a:latin typeface="Malgun Gothic"/>
                <a:cs typeface="Malgun Gothic"/>
              </a:rPr>
              <a:t>수 </a:t>
            </a:r>
            <a:r>
              <a:rPr sz="2400" spc="-5" dirty="0"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수업에서의 사용</a:t>
            </a:r>
            <a:r>
              <a:rPr sz="2800" spc="2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방향: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가상환경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만들기</a:t>
            </a:r>
            <a:endParaRPr sz="2400" dirty="0">
              <a:latin typeface="Malgun Gothic"/>
              <a:cs typeface="Malgun Gothic"/>
            </a:endParaRPr>
          </a:p>
          <a:p>
            <a:pPr marL="698500" marR="619125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수업에 필요한 프로그램을 명령어만으로 설치 (</a:t>
            </a:r>
            <a:r>
              <a:rPr sz="2400" spc="-67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5" dirty="0">
                <a:latin typeface="Malgun Gothic"/>
                <a:cs typeface="Malgun Gothic"/>
              </a:rPr>
              <a:t>notebook,  </a:t>
            </a:r>
            <a:r>
              <a:rPr lang="en-US" sz="2400" spc="-20" dirty="0" err="1" smtClean="0">
                <a:latin typeface="Malgun Gothic"/>
                <a:cs typeface="Malgun Gothic"/>
              </a:rPr>
              <a:t>pytorch</a:t>
            </a:r>
            <a:r>
              <a:rPr sz="2400" spc="-20" dirty="0" smtClean="0">
                <a:latin typeface="Malgun Gothic"/>
                <a:cs typeface="Malgun Gothic"/>
              </a:rPr>
              <a:t>, </a:t>
            </a:r>
            <a:r>
              <a:rPr sz="2400" spc="-5" dirty="0">
                <a:latin typeface="Malgun Gothic"/>
                <a:cs typeface="Malgun Gothic"/>
              </a:rPr>
              <a:t>matplotlib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등)</a:t>
            </a: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Malgun Gothic"/>
                <a:cs typeface="Malgun Gothic"/>
              </a:rPr>
              <a:t>Jupyternotebook </a:t>
            </a:r>
            <a:r>
              <a:rPr sz="2400" dirty="0">
                <a:latin typeface="Malgun Gothic"/>
                <a:cs typeface="Malgun Gothic"/>
              </a:rPr>
              <a:t>을 실행하여 실습 수업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진행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54964"/>
            <a:ext cx="10252710" cy="346248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10" dirty="0" smtClean="0">
                <a:latin typeface="+mj-ea"/>
                <a:ea typeface="+mj-ea"/>
                <a:cs typeface="Malgun Gothic"/>
              </a:rPr>
              <a:t>설치 순서</a:t>
            </a:r>
            <a:endParaRPr lang="en-US" altLang="ko-KR" sz="2800" spc="-10" dirty="0">
              <a:latin typeface="+mj-ea"/>
              <a:ea typeface="+mj-ea"/>
              <a:cs typeface="Malgun Gothic"/>
            </a:endParaRP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err="1" smtClean="0">
                <a:latin typeface="+mj-ea"/>
                <a:ea typeface="+mj-ea"/>
              </a:rPr>
              <a:t>wget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  <a:hlinkClick r:id="rId2"/>
              </a:rPr>
              <a:t>https://</a:t>
            </a:r>
            <a:r>
              <a:rPr lang="en-US" altLang="ko-KR" sz="2400" dirty="0" smtClean="0">
                <a:latin typeface="+mj-ea"/>
                <a:ea typeface="+mj-ea"/>
                <a:hlinkClick r:id="rId2"/>
              </a:rPr>
              <a:t>repo.anaconda.com/archive/Anaconda3-2019.07-Linux-x86_64.sh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/>
              <a:t>bash </a:t>
            </a:r>
            <a:r>
              <a:rPr lang="en-US" altLang="ko-KR" sz="2400" dirty="0" smtClean="0"/>
              <a:t>Anaconda3-2019.07-Linux-x86_64.sh</a:t>
            </a: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  <a:ea typeface="+mj-ea"/>
              </a:rPr>
              <a:t>Press “enter” multiple times</a:t>
            </a: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</a:rPr>
              <a:t>Press </a:t>
            </a:r>
            <a:r>
              <a:rPr lang="en-US" altLang="ko-KR" sz="2400" dirty="0" smtClean="0">
                <a:latin typeface="+mj-ea"/>
                <a:ea typeface="+mj-ea"/>
              </a:rPr>
              <a:t>“yes” (license)</a:t>
            </a: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</a:rPr>
              <a:t>Press </a:t>
            </a:r>
            <a:r>
              <a:rPr lang="en-US" sz="2400" dirty="0" smtClean="0">
                <a:latin typeface="+mj-ea"/>
                <a:ea typeface="+mj-ea"/>
                <a:cs typeface="Malgun Gothic"/>
              </a:rPr>
              <a:t>“enter” (path)</a:t>
            </a: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</a:rPr>
              <a:t>Press </a:t>
            </a:r>
            <a:r>
              <a:rPr lang="en-US" sz="2400" dirty="0" smtClean="0">
                <a:latin typeface="+mj-ea"/>
                <a:ea typeface="+mj-ea"/>
                <a:cs typeface="Malgun Gothic"/>
              </a:rPr>
              <a:t>“yes” (initialization)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78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14078"/>
            <a:ext cx="10042525" cy="263405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err="1" smtClean="0">
                <a:latin typeface="Malgun Gothic"/>
                <a:cs typeface="Malgun Gothic"/>
              </a:rPr>
              <a:t>가상환경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설치 명령어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입력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20" dirty="0">
                <a:latin typeface="Malgun Gothic"/>
                <a:cs typeface="Malgun Gothic"/>
              </a:rPr>
              <a:t>create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sz="2400" spc="-5" dirty="0">
                <a:latin typeface="Malgun Gothic"/>
                <a:cs typeface="Malgun Gothic"/>
              </a:rPr>
              <a:t>[가상환경이름] [설치할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패키지들]</a:t>
            </a:r>
            <a:endParaRPr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conda </a:t>
            </a:r>
            <a:r>
              <a:rPr sz="2400" spc="-25" dirty="0">
                <a:latin typeface="Malgun Gothic"/>
                <a:cs typeface="Malgun Gothic"/>
              </a:rPr>
              <a:t>create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lang="en-US" sz="2400" dirty="0" err="1" smtClean="0">
                <a:latin typeface="Malgun Gothic"/>
                <a:cs typeface="Malgun Gothic"/>
              </a:rPr>
              <a:t>pytorch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lang="en-US" sz="2400" dirty="0" err="1" smtClean="0">
                <a:latin typeface="Malgun Gothic"/>
                <a:cs typeface="Malgun Gothic"/>
              </a:rPr>
              <a:t>pytorch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-15" dirty="0">
                <a:latin typeface="Malgun Gothic"/>
                <a:cs typeface="Malgun Gothic"/>
              </a:rPr>
              <a:t>notebook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-5" dirty="0" err="1" smtClean="0">
                <a:latin typeface="Malgun Gothic"/>
                <a:cs typeface="Malgun Gothic"/>
              </a:rPr>
              <a:t>matplotlib</a:t>
            </a:r>
            <a:endParaRPr lang="en-US" sz="2400" spc="-5" dirty="0" smtClean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endParaRPr sz="24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가상환경 삭제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20" dirty="0">
                <a:latin typeface="Malgun Gothic"/>
                <a:cs typeface="Malgun Gothic"/>
              </a:rPr>
              <a:t>remove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sz="2400" spc="-5" dirty="0">
                <a:latin typeface="Malgun Gothic"/>
                <a:cs typeface="Malgun Gothic"/>
              </a:rPr>
              <a:t>[가상환경이름]</a:t>
            </a:r>
            <a:r>
              <a:rPr sz="2400" spc="4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--all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989820" cy="38080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53365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5" dirty="0">
                <a:latin typeface="Malgun Gothic"/>
                <a:cs typeface="Malgun Gothic"/>
              </a:rPr>
              <a:t>설치된 가상환경 확인</a:t>
            </a:r>
            <a:r>
              <a:rPr sz="2800" spc="-5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5" dirty="0">
                <a:latin typeface="Malgun Gothic"/>
                <a:cs typeface="Malgun Gothic"/>
              </a:rPr>
              <a:t>env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list</a:t>
            </a:r>
            <a:endParaRPr sz="2400" dirty="0">
              <a:latin typeface="Malgun Gothic"/>
              <a:cs typeface="Malgun Gothic"/>
            </a:endParaRPr>
          </a:p>
          <a:p>
            <a:pPr marL="241300" marR="5097780" indent="-241300" algn="r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설치된 가상환경 실행</a:t>
            </a:r>
            <a:r>
              <a:rPr sz="2800" spc="-13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240665" marR="5163185" lvl="1" indent="-240665" algn="r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Malgun Gothic"/>
                <a:cs typeface="Malgun Gothic"/>
              </a:rPr>
              <a:t>conda </a:t>
            </a:r>
            <a:r>
              <a:rPr sz="2400" spc="-25" dirty="0">
                <a:latin typeface="Malgun Gothic"/>
                <a:cs typeface="Malgun Gothic"/>
              </a:rPr>
              <a:t>activate</a:t>
            </a:r>
            <a:r>
              <a:rPr sz="2400" spc="-9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[가상환경이름]</a:t>
            </a: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 smtClean="0">
                <a:latin typeface="Malgun Gothic"/>
                <a:cs typeface="Malgun Gothic"/>
              </a:rPr>
              <a:t>가상환경 내 설치된 패키지 확인</a:t>
            </a:r>
            <a:endParaRPr lang="en-US" altLang="ko-KR" sz="2800" spc="-5" dirty="0" smtClean="0">
              <a:latin typeface="Malgun Gothic"/>
              <a:cs typeface="Malgun Gothic"/>
            </a:endParaRP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endParaRPr lang="en-US" altLang="ko-KR" sz="2800" spc="-5" dirty="0">
              <a:latin typeface="Malgun Gothic"/>
              <a:cs typeface="Malgun Gothic"/>
            </a:endParaRP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 err="1">
                <a:latin typeface="Malgun Gothic"/>
                <a:cs typeface="Malgun Gothic"/>
              </a:rPr>
              <a:t>쥬피터</a:t>
            </a:r>
            <a:r>
              <a:rPr lang="ko-KR" altLang="en-US" sz="2800" spc="-5" dirty="0">
                <a:latin typeface="Malgun Gothic"/>
                <a:cs typeface="Malgun Gothic"/>
              </a:rPr>
              <a:t> 노트북 커널 설정</a:t>
            </a:r>
            <a:r>
              <a:rPr lang="ko-KR" altLang="en-US" sz="2800" spc="-20" dirty="0">
                <a:latin typeface="Malgun Gothic"/>
                <a:cs typeface="Malgun Gothic"/>
              </a:rPr>
              <a:t> </a:t>
            </a:r>
            <a:r>
              <a:rPr lang="ko-KR" altLang="en-US" sz="2800" spc="-5" dirty="0">
                <a:latin typeface="Malgun Gothic"/>
                <a:cs typeface="Malgun Gothic"/>
              </a:rPr>
              <a:t>명령어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710565" lvl="1" indent="-2413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endParaRPr lang="en-US" altLang="ko-KR" sz="2000" dirty="0" smtClean="0">
              <a:latin typeface="Malgun Gothic"/>
              <a:cs typeface="Malgun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-2293620" y="4159708"/>
            <a:ext cx="9989820" cy="41229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400" dirty="0" err="1" smtClean="0">
                <a:latin typeface="Malgun Gothic"/>
                <a:cs typeface="Malgun Gothic"/>
              </a:rPr>
              <a:t>c</a:t>
            </a:r>
            <a:r>
              <a:rPr sz="2400" dirty="0" err="1" smtClean="0">
                <a:latin typeface="Malgun Gothic"/>
                <a:cs typeface="Malgun Gothic"/>
              </a:rPr>
              <a:t>onda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lang="en-US" sz="2400" spc="-5" dirty="0" smtClean="0">
                <a:latin typeface="Malgun Gothic"/>
                <a:cs typeface="Malgun Gothic"/>
              </a:rPr>
              <a:t>list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-2283663" y="5226508"/>
            <a:ext cx="13180263" cy="126893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400" dirty="0" err="1" smtClean="0">
                <a:latin typeface="Malgun Gothic"/>
                <a:cs typeface="Malgun Gothic"/>
              </a:rPr>
              <a:t>conda</a:t>
            </a:r>
            <a:r>
              <a:rPr lang="en-US" altLang="ko-KR" sz="2400" dirty="0" smtClean="0">
                <a:latin typeface="Malgun Gothic"/>
                <a:cs typeface="Malgun Gothic"/>
              </a:rPr>
              <a:t> </a:t>
            </a:r>
            <a:r>
              <a:rPr lang="en-US" altLang="ko-KR" sz="2400" spc="-5" dirty="0">
                <a:latin typeface="Malgun Gothic"/>
                <a:cs typeface="Malgun Gothic"/>
              </a:rPr>
              <a:t>install notebook</a:t>
            </a:r>
            <a:r>
              <a:rPr lang="en-US" altLang="ko-KR" sz="2400" spc="-90" dirty="0">
                <a:latin typeface="Malgun Gothic"/>
                <a:cs typeface="Malgun Gothic"/>
              </a:rPr>
              <a:t> </a:t>
            </a:r>
            <a:r>
              <a:rPr lang="en-US" altLang="ko-KR" sz="2400" spc="-10" dirty="0" err="1" smtClean="0">
                <a:latin typeface="Malgun Gothic"/>
                <a:cs typeface="Malgun Gothic"/>
              </a:rPr>
              <a:t>ipykernel</a:t>
            </a:r>
            <a:endParaRPr lang="en-US" altLang="ko-KR" sz="24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295400" y="5679369"/>
            <a:ext cx="13868400" cy="15125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smtClean="0">
                <a:latin typeface="Malgun Gothic"/>
                <a:cs typeface="Malgun Gothic"/>
              </a:rPr>
              <a:t>python -m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ipykernel</a:t>
            </a:r>
            <a:r>
              <a:rPr lang="en-US" altLang="ko-KR" sz="2000" dirty="0" smtClean="0">
                <a:latin typeface="Malgun Gothic"/>
                <a:cs typeface="Malgun Gothic"/>
              </a:rPr>
              <a:t> install --user --name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2000" dirty="0" smtClean="0">
                <a:latin typeface="Malgun Gothic"/>
                <a:cs typeface="Malgun Gothic"/>
              </a:rPr>
              <a:t> --display-name “</a:t>
            </a:r>
            <a:r>
              <a:rPr lang="en-US" altLang="ko-KR" sz="2000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2000" dirty="0" smtClean="0">
                <a:latin typeface="Malgun Gothic"/>
                <a:cs typeface="Malgun Gothic"/>
              </a:rPr>
              <a:t>”</a:t>
            </a:r>
            <a:endParaRPr lang="en-US" altLang="ko-KR" sz="20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Malgun Gothic"/>
              <a:cs typeface="Malgun Gothic"/>
            </a:endParaRPr>
          </a:p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66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989820" cy="30822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5" dirty="0" err="1">
                <a:latin typeface="Malgun Gothic"/>
                <a:cs typeface="Malgun Gothic"/>
              </a:rPr>
              <a:t>Jupyter</a:t>
            </a:r>
            <a:r>
              <a:rPr lang="en-US" altLang="ko-KR" sz="2800" spc="-5" dirty="0">
                <a:latin typeface="Malgun Gothic"/>
                <a:cs typeface="Malgun Gothic"/>
              </a:rPr>
              <a:t> </a:t>
            </a:r>
            <a:r>
              <a:rPr lang="en-US" altLang="ko-KR" sz="2800" spc="-20" dirty="0">
                <a:latin typeface="Malgun Gothic"/>
                <a:cs typeface="Malgun Gothic"/>
              </a:rPr>
              <a:t>notebook</a:t>
            </a:r>
            <a:r>
              <a:rPr lang="ko-KR" altLang="en-US" sz="2800" spc="15" dirty="0">
                <a:latin typeface="Malgun Gothic"/>
                <a:cs typeface="Malgun Gothic"/>
              </a:rPr>
              <a:t> </a:t>
            </a:r>
            <a:r>
              <a:rPr lang="ko-KR" altLang="en-US" sz="2800" spc="-5" dirty="0">
                <a:latin typeface="Malgun Gothic"/>
                <a:cs typeface="Malgun Gothic"/>
              </a:rPr>
              <a:t>이란</a:t>
            </a:r>
            <a:r>
              <a:rPr lang="en-US" altLang="ko-KR" sz="2800" spc="-5" dirty="0">
                <a:latin typeface="Malgun Gothic"/>
                <a:cs typeface="Malgun Gothic"/>
              </a:rPr>
              <a:t>?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lang="ko-KR" altLang="en-US" sz="2400" spc="-5" dirty="0">
                <a:latin typeface="Malgun Gothic"/>
                <a:cs typeface="Malgun Gothic"/>
              </a:rPr>
              <a:t>대화형 </a:t>
            </a:r>
            <a:r>
              <a:rPr lang="ko-KR" altLang="en-US" sz="2400" dirty="0">
                <a:latin typeface="Malgun Gothic"/>
                <a:cs typeface="Malgun Gothic"/>
              </a:rPr>
              <a:t>프로그래밍을 </a:t>
            </a:r>
            <a:r>
              <a:rPr lang="ko-KR" altLang="en-US" sz="2400" spc="-5" dirty="0">
                <a:latin typeface="Malgun Gothic"/>
                <a:cs typeface="Malgun Gothic"/>
              </a:rPr>
              <a:t>지원하는 </a:t>
            </a:r>
            <a:r>
              <a:rPr lang="ko-KR" altLang="en-US" sz="2400" dirty="0">
                <a:latin typeface="Malgun Gothic"/>
                <a:cs typeface="Malgun Gothic"/>
              </a:rPr>
              <a:t>웹</a:t>
            </a:r>
            <a:r>
              <a:rPr lang="ko-KR" altLang="en-US" sz="2400" spc="-5" dirty="0">
                <a:latin typeface="Malgun Gothic"/>
                <a:cs typeface="Malgun Gothic"/>
              </a:rPr>
              <a:t> 어플리케이션</a:t>
            </a:r>
            <a:endParaRPr lang="ko-KR" altLang="en-US"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err="1">
                <a:latin typeface="Malgun Gothic"/>
                <a:cs typeface="Malgun Gothic"/>
              </a:rPr>
              <a:t>Jupyter</a:t>
            </a:r>
            <a:r>
              <a:rPr lang="en-US" altLang="ko-KR" sz="2400" spc="-5" dirty="0"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latin typeface="Malgun Gothic"/>
                <a:cs typeface="Malgun Gothic"/>
              </a:rPr>
              <a:t>를 통해 웹에서 프로그래밍을 실시간으로 할 수</a:t>
            </a:r>
            <a:r>
              <a:rPr lang="ko-KR" altLang="en-US" sz="2400" spc="-135" dirty="0"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latin typeface="Malgun Gothic"/>
                <a:cs typeface="Malgun Gothic"/>
              </a:rPr>
              <a:t>있다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ko-KR" altLang="en-US" sz="4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>
                <a:latin typeface="Malgun Gothic"/>
                <a:cs typeface="Malgun Gothic"/>
              </a:rPr>
              <a:t>수업에서의 사용</a:t>
            </a:r>
            <a:r>
              <a:rPr lang="ko-KR" altLang="en-US" sz="2800" spc="25" dirty="0">
                <a:latin typeface="Malgun Gothic"/>
                <a:cs typeface="Malgun Gothic"/>
              </a:rPr>
              <a:t> </a:t>
            </a:r>
            <a:r>
              <a:rPr lang="ko-KR" altLang="en-US" sz="2800" spc="-5" dirty="0">
                <a:latin typeface="Malgun Gothic"/>
                <a:cs typeface="Malgun Gothic"/>
              </a:rPr>
              <a:t>방향</a:t>
            </a:r>
            <a:r>
              <a:rPr lang="en-US" altLang="ko-KR" sz="2800" spc="-5" dirty="0">
                <a:latin typeface="Malgun Gothic"/>
                <a:cs typeface="Malgun Gothic"/>
              </a:rPr>
              <a:t>: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웹</a:t>
            </a:r>
            <a:r>
              <a:rPr lang="en-US" altLang="ko-KR" sz="2400" dirty="0"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latin typeface="Malgun Gothic"/>
                <a:cs typeface="Malgun Gothic"/>
              </a:rPr>
              <a:t>인터넷</a:t>
            </a:r>
            <a:r>
              <a:rPr lang="en-US" altLang="ko-KR" sz="2400" dirty="0">
                <a:latin typeface="Malgun Gothic"/>
                <a:cs typeface="Malgun Gothic"/>
              </a:rPr>
              <a:t>) </a:t>
            </a:r>
            <a:r>
              <a:rPr lang="ko-KR" altLang="en-US" sz="2400" dirty="0">
                <a:latin typeface="Malgun Gothic"/>
                <a:cs typeface="Malgun Gothic"/>
              </a:rPr>
              <a:t>브라우저에서 대화형 프로그래밍을 진행</a:t>
            </a:r>
          </a:p>
          <a:p>
            <a:pPr marL="1155700" lvl="2" indent="-22923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115633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중간중간 결과 확인 및 검색을 쉽게 진행</a:t>
            </a:r>
            <a:r>
              <a:rPr lang="ko-KR" altLang="en-US" sz="2000" spc="-22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8453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154160" cy="21793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53365" marR="495934" indent="-2540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10" dirty="0">
                <a:latin typeface="Malgun Gothic"/>
                <a:cs typeface="Malgun Gothic"/>
              </a:rPr>
              <a:t>Anaconda </a:t>
            </a:r>
            <a:r>
              <a:rPr sz="2800" spc="-5" dirty="0">
                <a:latin typeface="Malgun Gothic"/>
                <a:cs typeface="Malgun Gothic"/>
              </a:rPr>
              <a:t>에서 Jupyter </a:t>
            </a:r>
            <a:r>
              <a:rPr sz="2800" spc="-15" dirty="0">
                <a:latin typeface="Malgun Gothic"/>
                <a:cs typeface="Malgun Gothic"/>
              </a:rPr>
              <a:t>notebook </a:t>
            </a:r>
            <a:r>
              <a:rPr sz="2800" spc="-5" dirty="0">
                <a:latin typeface="Malgun Gothic"/>
                <a:cs typeface="Malgun Gothic"/>
              </a:rPr>
              <a:t>을</a:t>
            </a:r>
            <a:r>
              <a:rPr sz="2800" spc="-8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설치하였다면…</a:t>
            </a:r>
            <a:endParaRPr sz="2800" dirty="0">
              <a:latin typeface="Malgun Gothic"/>
              <a:cs typeface="Malgun Gothic"/>
            </a:endParaRPr>
          </a:p>
          <a:p>
            <a:pPr marR="549910" algn="ctr">
              <a:lnSpc>
                <a:spcPct val="100000"/>
              </a:lnSpc>
              <a:spcBef>
                <a:spcPts val="209"/>
              </a:spcBef>
            </a:pPr>
            <a:r>
              <a:rPr sz="2400" dirty="0" smtClean="0">
                <a:latin typeface="Malgun Gothic"/>
                <a:cs typeface="Malgun Gothic"/>
              </a:rPr>
              <a:t>(</a:t>
            </a:r>
            <a:r>
              <a:rPr sz="2400" spc="-5" dirty="0" err="1" smtClean="0">
                <a:latin typeface="Malgun Gothic"/>
                <a:cs typeface="Malgun Gothic"/>
              </a:rPr>
              <a:t>jupyter</a:t>
            </a:r>
            <a:r>
              <a:rPr sz="2400" spc="-5" dirty="0" smtClean="0">
                <a:latin typeface="Malgun Gothic"/>
                <a:cs typeface="Malgun Gothic"/>
              </a:rPr>
              <a:t>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이 </a:t>
            </a:r>
            <a:r>
              <a:rPr sz="2400" spc="-5" dirty="0">
                <a:latin typeface="Malgun Gothic"/>
                <a:cs typeface="Malgun Gothic"/>
              </a:rPr>
              <a:t>설치된 가상환경을</a:t>
            </a:r>
            <a:r>
              <a:rPr sz="2400" spc="-57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실행하였다면)</a:t>
            </a:r>
            <a:endParaRPr sz="2400" dirty="0">
              <a:latin typeface="Malgun Gothic"/>
              <a:cs typeface="Malgun Gothic"/>
            </a:endParaRPr>
          </a:p>
          <a:p>
            <a:pPr marL="253365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5" dirty="0">
                <a:latin typeface="Malgun Gothic"/>
                <a:cs typeface="Malgun Gothic"/>
              </a:rPr>
              <a:t>Jupyter </a:t>
            </a:r>
            <a:r>
              <a:rPr sz="2800" spc="-20" dirty="0">
                <a:latin typeface="Malgun Gothic"/>
                <a:cs typeface="Malgun Gothic"/>
              </a:rPr>
              <a:t>notebook </a:t>
            </a:r>
            <a:r>
              <a:rPr sz="2800" spc="-5" dirty="0">
                <a:latin typeface="Malgun Gothic"/>
                <a:cs typeface="Malgun Gothic"/>
              </a:rPr>
              <a:t>실행</a:t>
            </a:r>
            <a:r>
              <a:rPr sz="2800" spc="3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711200" algn="l"/>
              </a:tabLst>
            </a:pPr>
            <a:r>
              <a:rPr sz="2400" spc="-5" dirty="0">
                <a:latin typeface="Malgun Gothic"/>
                <a:cs typeface="Malgun Gothic"/>
              </a:rPr>
              <a:t>Jupyter</a:t>
            </a:r>
            <a:r>
              <a:rPr sz="2400" spc="-15" dirty="0">
                <a:latin typeface="Malgun Gothic"/>
                <a:cs typeface="Malgun Gothic"/>
              </a:rPr>
              <a:t> notebook</a:t>
            </a:r>
            <a:endParaRPr sz="2400" dirty="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Malgun Gothic"/>
                <a:cs typeface="Malgun Gothic"/>
              </a:rPr>
              <a:t>인터넷 창이 켜지며, </a:t>
            </a:r>
            <a:r>
              <a:rPr sz="2400" spc="-190" dirty="0">
                <a:latin typeface="Malgun Gothic"/>
                <a:cs typeface="Malgun Gothic"/>
              </a:rPr>
              <a:t>명령어를 입력했던 </a:t>
            </a:r>
            <a:r>
              <a:rPr sz="2400" spc="-120" dirty="0">
                <a:latin typeface="Malgun Gothic"/>
                <a:cs typeface="Malgun Gothic"/>
              </a:rPr>
              <a:t>폴더의 </a:t>
            </a:r>
            <a:r>
              <a:rPr sz="2400" dirty="0">
                <a:latin typeface="Malgun Gothic"/>
                <a:cs typeface="Malgun Gothic"/>
              </a:rPr>
              <a:t>내용을</a:t>
            </a:r>
            <a:r>
              <a:rPr sz="2400" spc="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보여줌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604</Words>
  <Application>Microsoft Office PowerPoint</Application>
  <PresentationFormat>사용자 지정</PresentationFormat>
  <Paragraphs>241</Paragraphs>
  <Slides>26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Contents</vt:lpstr>
      <vt:lpstr>Anaconda</vt:lpstr>
      <vt:lpstr>Anaconda</vt:lpstr>
      <vt:lpstr>Anaconda</vt:lpstr>
      <vt:lpstr>Anaconda</vt:lpstr>
      <vt:lpstr>Jupyter notebook</vt:lpstr>
      <vt:lpstr>Jupyter notebook</vt:lpstr>
      <vt:lpstr>Jupyter notebook</vt:lpstr>
      <vt:lpstr>Jupyter notebook</vt:lpstr>
      <vt:lpstr>Pytorch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HW 1</vt:lpstr>
      <vt:lpstr>HW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Tutorials</dc:title>
  <dc:creator>Yoon YoungSeok</dc:creator>
  <cp:lastModifiedBy>LG</cp:lastModifiedBy>
  <cp:revision>87</cp:revision>
  <dcterms:created xsi:type="dcterms:W3CDTF">2020-01-03T05:33:03Z</dcterms:created>
  <dcterms:modified xsi:type="dcterms:W3CDTF">2020-05-12T04:33:36Z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2020-01-03T00:00:00Z</vt:filetime>
  </property>
</Properties>
</file>