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Source Code Pro"/>
      <p:regular r:id="rId12"/>
      <p:bold r:id="rId13"/>
      <p:italic r:id="rId14"/>
      <p:boldItalic r:id="rId15"/>
    </p:embeddedFont>
    <p:embeddedFont>
      <p:font typeface="Bebas Neue"/>
      <p:regular r:id="rId16"/>
    </p:embeddedFont>
    <p:embeddedFont>
      <p:font typeface="Fira Code"/>
      <p:regular r:id="rId17"/>
      <p:bold r:id="rId18"/>
    </p:embeddedFont>
    <p:embeddedFont>
      <p:font typeface="PT Sans"/>
      <p:regular r:id="rId19"/>
      <p:bold r:id="rId20"/>
      <p:italic r:id="rId21"/>
      <p:boldItalic r:id="rId22"/>
    </p:embeddedFont>
    <p:embeddedFont>
      <p:font typeface="Source Code Pro Medium"/>
      <p:regular r:id="rId23"/>
      <p:bold r:id="rId24"/>
      <p:italic r:id="rId25"/>
      <p:boldItalic r:id="rId26"/>
    </p:embeddedFont>
    <p:embeddedFont>
      <p:font typeface="Comforta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TSans-bold.fntdata"/><Relationship Id="rId22" Type="http://schemas.openxmlformats.org/officeDocument/2006/relationships/font" Target="fonts/PTSans-boldItalic.fntdata"/><Relationship Id="rId21" Type="http://schemas.openxmlformats.org/officeDocument/2006/relationships/font" Target="fonts/PTSans-italic.fntdata"/><Relationship Id="rId24" Type="http://schemas.openxmlformats.org/officeDocument/2006/relationships/font" Target="fonts/SourceCodeProMedium-bold.fntdata"/><Relationship Id="rId23" Type="http://schemas.openxmlformats.org/officeDocument/2006/relationships/font" Target="fonts/SourceCodePr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SourceCodeProMedium-boldItalic.fntdata"/><Relationship Id="rId25" Type="http://schemas.openxmlformats.org/officeDocument/2006/relationships/font" Target="fonts/SourceCodeProMedium-italic.fntdata"/><Relationship Id="rId28" Type="http://schemas.openxmlformats.org/officeDocument/2006/relationships/font" Target="fonts/Comfortaa-bold.fntdata"/><Relationship Id="rId27" Type="http://schemas.openxmlformats.org/officeDocument/2006/relationships/font" Target="fonts/Comforta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font" Target="fonts/SourceCodePro-bold.fntdata"/><Relationship Id="rId12" Type="http://schemas.openxmlformats.org/officeDocument/2006/relationships/font" Target="fonts/SourceCodePro-regular.fntdata"/><Relationship Id="rId15" Type="http://schemas.openxmlformats.org/officeDocument/2006/relationships/font" Target="fonts/SourceCodePro-boldItalic.fntdata"/><Relationship Id="rId14" Type="http://schemas.openxmlformats.org/officeDocument/2006/relationships/font" Target="fonts/SourceCodePro-italic.fntdata"/><Relationship Id="rId17" Type="http://schemas.openxmlformats.org/officeDocument/2006/relationships/font" Target="fonts/FiraCode-regular.fntdata"/><Relationship Id="rId16" Type="http://schemas.openxmlformats.org/officeDocument/2006/relationships/font" Target="fonts/BebasNeue-regular.fntdata"/><Relationship Id="rId19" Type="http://schemas.openxmlformats.org/officeDocument/2006/relationships/font" Target="fonts/PTSans-regular.fntdata"/><Relationship Id="rId18" Type="http://schemas.openxmlformats.org/officeDocument/2006/relationships/font" Target="fonts/FiraCode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6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6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5622b6f6c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5622b6f6c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385622b6f6c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385622b6f6c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385622b6f6c_1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385622b6f6c_1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85622b6f6c_1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385622b6f6c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2735500" y="3297650"/>
            <a:ext cx="5797500" cy="440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hasCustomPrompt="1" type="title"/>
          </p:nvPr>
        </p:nvSpPr>
        <p:spPr>
          <a:xfrm>
            <a:off x="1020613" y="1335100"/>
            <a:ext cx="7102800" cy="157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solidFill>
                  <a:schemeClr val="accent4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" name="Google Shape;74;p11"/>
          <p:cNvSpPr txBox="1"/>
          <p:nvPr>
            <p:ph idx="1" type="subTitle"/>
          </p:nvPr>
        </p:nvSpPr>
        <p:spPr>
          <a:xfrm>
            <a:off x="1020588" y="3094475"/>
            <a:ext cx="7102800" cy="4653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75" name="Google Shape;75;p1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6" name="Google Shape;76;p11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77" name="Google Shape;77;p11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8" name="Google Shape;78;p11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79" name="Google Shape;79;p11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3" name="Google Shape;83;p13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84" name="Google Shape;84;p13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7" name="Google Shape;87;p13"/>
          <p:cNvSpPr txBox="1"/>
          <p:nvPr>
            <p:ph type="title"/>
          </p:nvPr>
        </p:nvSpPr>
        <p:spPr>
          <a:xfrm>
            <a:off x="713225" y="445025"/>
            <a:ext cx="771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subTitle"/>
          </p:nvPr>
        </p:nvSpPr>
        <p:spPr>
          <a:xfrm>
            <a:off x="2472000" y="1832950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subTitle"/>
          </p:nvPr>
        </p:nvSpPr>
        <p:spPr>
          <a:xfrm>
            <a:off x="3175501" y="2833427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3" type="subTitle"/>
          </p:nvPr>
        </p:nvSpPr>
        <p:spPr>
          <a:xfrm>
            <a:off x="3504027" y="3834248"/>
            <a:ext cx="4209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hasCustomPrompt="1" idx="4" type="title"/>
          </p:nvPr>
        </p:nvSpPr>
        <p:spPr>
          <a:xfrm>
            <a:off x="1869900" y="14705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/>
          <p:nvPr>
            <p:ph hasCustomPrompt="1" idx="5" type="title"/>
          </p:nvPr>
        </p:nvSpPr>
        <p:spPr>
          <a:xfrm>
            <a:off x="2573400" y="2482425"/>
            <a:ext cx="602100" cy="391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/>
          <p:nvPr>
            <p:ph hasCustomPrompt="1" idx="6" type="title"/>
          </p:nvPr>
        </p:nvSpPr>
        <p:spPr>
          <a:xfrm>
            <a:off x="2891275" y="3494325"/>
            <a:ext cx="602100" cy="3285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4" name="Google Shape;94;p13"/>
          <p:cNvSpPr txBox="1"/>
          <p:nvPr>
            <p:ph idx="7" type="subTitle"/>
          </p:nvPr>
        </p:nvSpPr>
        <p:spPr>
          <a:xfrm>
            <a:off x="2472000" y="14705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5" name="Google Shape;95;p13"/>
          <p:cNvSpPr txBox="1"/>
          <p:nvPr>
            <p:ph idx="8" type="subTitle"/>
          </p:nvPr>
        </p:nvSpPr>
        <p:spPr>
          <a:xfrm>
            <a:off x="3175500" y="24824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6" name="Google Shape;96;p13"/>
          <p:cNvSpPr txBox="1"/>
          <p:nvPr>
            <p:ph idx="9" type="subTitle"/>
          </p:nvPr>
        </p:nvSpPr>
        <p:spPr>
          <a:xfrm>
            <a:off x="3504025" y="3494325"/>
            <a:ext cx="4209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>
            <p:ph type="title"/>
          </p:nvPr>
        </p:nvSpPr>
        <p:spPr>
          <a:xfrm>
            <a:off x="2687525" y="3464250"/>
            <a:ext cx="57435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99" name="Google Shape;99;p14"/>
          <p:cNvSpPr txBox="1"/>
          <p:nvPr>
            <p:ph idx="1" type="subTitle"/>
          </p:nvPr>
        </p:nvSpPr>
        <p:spPr>
          <a:xfrm>
            <a:off x="2687414" y="1600950"/>
            <a:ext cx="57435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1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1" name="Google Shape;101;p14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2" name="Google Shape;102;p14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3" name="Google Shape;103;p14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4" name="Google Shape;104;p14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7" name="Google Shape;107;p15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08" name="Google Shape;108;p15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09" name="Google Shape;109;p15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10" name="Google Shape;110;p15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11" name="Google Shape;111;p15"/>
          <p:cNvSpPr txBox="1"/>
          <p:nvPr>
            <p:ph type="title"/>
          </p:nvPr>
        </p:nvSpPr>
        <p:spPr>
          <a:xfrm>
            <a:off x="713225" y="535650"/>
            <a:ext cx="3165900" cy="237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15"/>
          <p:cNvSpPr txBox="1"/>
          <p:nvPr>
            <p:ph idx="1" type="subTitle"/>
          </p:nvPr>
        </p:nvSpPr>
        <p:spPr>
          <a:xfrm>
            <a:off x="713225" y="2914050"/>
            <a:ext cx="3165900" cy="169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5"/>
          <p:cNvSpPr/>
          <p:nvPr>
            <p:ph idx="2" type="pic"/>
          </p:nvPr>
        </p:nvSpPr>
        <p:spPr>
          <a:xfrm>
            <a:off x="4783250" y="532063"/>
            <a:ext cx="2910000" cy="4075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6"/>
          <p:cNvSpPr/>
          <p:nvPr/>
        </p:nvSpPr>
        <p:spPr>
          <a:xfrm>
            <a:off x="4243000" y="-180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6"/>
          <p:cNvSpPr txBox="1"/>
          <p:nvPr>
            <p:ph type="title"/>
          </p:nvPr>
        </p:nvSpPr>
        <p:spPr>
          <a:xfrm>
            <a:off x="713225" y="1402850"/>
            <a:ext cx="32490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7" name="Google Shape;117;p16"/>
          <p:cNvSpPr txBox="1"/>
          <p:nvPr>
            <p:ph idx="1" type="subTitle"/>
          </p:nvPr>
        </p:nvSpPr>
        <p:spPr>
          <a:xfrm>
            <a:off x="713225" y="2466050"/>
            <a:ext cx="3249000" cy="14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/>
          <p:nvPr/>
        </p:nvSpPr>
        <p:spPr>
          <a:xfrm>
            <a:off x="0" y="0"/>
            <a:ext cx="49011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7"/>
          <p:cNvSpPr txBox="1"/>
          <p:nvPr>
            <p:ph type="title"/>
          </p:nvPr>
        </p:nvSpPr>
        <p:spPr>
          <a:xfrm>
            <a:off x="4837200" y="1501200"/>
            <a:ext cx="35934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1" name="Google Shape;121;p17"/>
          <p:cNvSpPr txBox="1"/>
          <p:nvPr>
            <p:ph idx="1" type="subTitle"/>
          </p:nvPr>
        </p:nvSpPr>
        <p:spPr>
          <a:xfrm>
            <a:off x="4837371" y="2562000"/>
            <a:ext cx="35934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18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25" name="Google Shape;125;p18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18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7" name="Google Shape;127;p18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8" name="Google Shape;128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9" name="Google Shape;129;p18"/>
          <p:cNvSpPr txBox="1"/>
          <p:nvPr>
            <p:ph idx="1" type="subTitle"/>
          </p:nvPr>
        </p:nvSpPr>
        <p:spPr>
          <a:xfrm>
            <a:off x="5238851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8"/>
          <p:cNvSpPr txBox="1"/>
          <p:nvPr>
            <p:ph idx="2" type="subTitle"/>
          </p:nvPr>
        </p:nvSpPr>
        <p:spPr>
          <a:xfrm>
            <a:off x="1707675" y="2246051"/>
            <a:ext cx="2789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8"/>
          <p:cNvSpPr txBox="1"/>
          <p:nvPr>
            <p:ph idx="3" type="subTitle"/>
          </p:nvPr>
        </p:nvSpPr>
        <p:spPr>
          <a:xfrm>
            <a:off x="1411701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2" name="Google Shape;132;p18"/>
          <p:cNvSpPr txBox="1"/>
          <p:nvPr>
            <p:ph idx="4" type="subTitle"/>
          </p:nvPr>
        </p:nvSpPr>
        <p:spPr>
          <a:xfrm>
            <a:off x="4942882" y="1687150"/>
            <a:ext cx="27894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35" name="Google Shape;135;p19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36" name="Google Shape;136;p19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19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9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0" name="Google Shape;140;p19"/>
          <p:cNvSpPr txBox="1"/>
          <p:nvPr>
            <p:ph idx="1" type="subTitle"/>
          </p:nvPr>
        </p:nvSpPr>
        <p:spPr>
          <a:xfrm>
            <a:off x="4821898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9"/>
          <p:cNvSpPr txBox="1"/>
          <p:nvPr>
            <p:ph idx="2" type="subTitle"/>
          </p:nvPr>
        </p:nvSpPr>
        <p:spPr>
          <a:xfrm>
            <a:off x="644000" y="1443125"/>
            <a:ext cx="36021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20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45" name="Google Shape;145;p20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20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20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8" name="Google Shape;148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9" name="Google Shape;149;p20"/>
          <p:cNvSpPr txBox="1"/>
          <p:nvPr>
            <p:ph idx="1" type="subTitle"/>
          </p:nvPr>
        </p:nvSpPr>
        <p:spPr>
          <a:xfrm>
            <a:off x="997700" y="209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0"/>
          <p:cNvSpPr txBox="1"/>
          <p:nvPr>
            <p:ph idx="2" type="subTitle"/>
          </p:nvPr>
        </p:nvSpPr>
        <p:spPr>
          <a:xfrm>
            <a:off x="3522987" y="2756375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0"/>
          <p:cNvSpPr txBox="1"/>
          <p:nvPr>
            <p:ph idx="3" type="subTitle"/>
          </p:nvPr>
        </p:nvSpPr>
        <p:spPr>
          <a:xfrm>
            <a:off x="6051233" y="3242600"/>
            <a:ext cx="2373000" cy="13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20"/>
          <p:cNvSpPr txBox="1"/>
          <p:nvPr>
            <p:ph idx="4" type="subTitle"/>
          </p:nvPr>
        </p:nvSpPr>
        <p:spPr>
          <a:xfrm>
            <a:off x="720000" y="143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0"/>
          <p:cNvSpPr txBox="1"/>
          <p:nvPr>
            <p:ph idx="5" type="subTitle"/>
          </p:nvPr>
        </p:nvSpPr>
        <p:spPr>
          <a:xfrm>
            <a:off x="3292047" y="2096375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0"/>
          <p:cNvSpPr txBox="1"/>
          <p:nvPr>
            <p:ph idx="6" type="subTitle"/>
          </p:nvPr>
        </p:nvSpPr>
        <p:spPr>
          <a:xfrm>
            <a:off x="5867044" y="2582600"/>
            <a:ext cx="2416800" cy="66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1535738" y="2266450"/>
            <a:ext cx="6635700" cy="12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hasCustomPrompt="1" idx="2" type="title"/>
          </p:nvPr>
        </p:nvSpPr>
        <p:spPr>
          <a:xfrm>
            <a:off x="988113" y="1350550"/>
            <a:ext cx="1652100" cy="915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dk2"/>
                </a:solidFill>
                <a:latin typeface="Fira Code"/>
                <a:ea typeface="Fira Code"/>
                <a:cs typeface="Fira Code"/>
                <a:sym typeface="Fira Code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4" name="Google Shape;14;p3"/>
          <p:cNvSpPr txBox="1"/>
          <p:nvPr>
            <p:ph idx="1" type="subTitle"/>
          </p:nvPr>
        </p:nvSpPr>
        <p:spPr>
          <a:xfrm>
            <a:off x="2080150" y="3468850"/>
            <a:ext cx="6043800" cy="2832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" name="Google Shape;16;p3"/>
          <p:cNvGrpSpPr/>
          <p:nvPr/>
        </p:nvGrpSpPr>
        <p:grpSpPr>
          <a:xfrm>
            <a:off x="8313825" y="353000"/>
            <a:ext cx="473100" cy="186500"/>
            <a:chOff x="7059675" y="514525"/>
            <a:chExt cx="473100" cy="1865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" name="Google Shape;19;p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1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7" name="Google Shape;157;p21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58" name="Google Shape;158;p21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1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0" name="Google Shape;160;p21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1" name="Google Shape;16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2" name="Google Shape;162;p21"/>
          <p:cNvSpPr txBox="1"/>
          <p:nvPr>
            <p:ph idx="1" type="subTitle"/>
          </p:nvPr>
        </p:nvSpPr>
        <p:spPr>
          <a:xfrm>
            <a:off x="3500600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1"/>
          <p:cNvSpPr txBox="1"/>
          <p:nvPr>
            <p:ph idx="2" type="subTitle"/>
          </p:nvPr>
        </p:nvSpPr>
        <p:spPr>
          <a:xfrm>
            <a:off x="6445791" y="1923775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1"/>
          <p:cNvSpPr txBox="1"/>
          <p:nvPr>
            <p:ph idx="3" type="subTitle"/>
          </p:nvPr>
        </p:nvSpPr>
        <p:spPr>
          <a:xfrm>
            <a:off x="3500600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1"/>
          <p:cNvSpPr txBox="1"/>
          <p:nvPr>
            <p:ph idx="4" type="subTitle"/>
          </p:nvPr>
        </p:nvSpPr>
        <p:spPr>
          <a:xfrm>
            <a:off x="6445791" y="3566750"/>
            <a:ext cx="1978200" cy="82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1"/>
          <p:cNvSpPr txBox="1"/>
          <p:nvPr>
            <p:ph idx="5" type="subTitle"/>
          </p:nvPr>
        </p:nvSpPr>
        <p:spPr>
          <a:xfrm>
            <a:off x="3194436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1"/>
          <p:cNvSpPr txBox="1"/>
          <p:nvPr>
            <p:ph idx="6" type="subTitle"/>
          </p:nvPr>
        </p:nvSpPr>
        <p:spPr>
          <a:xfrm>
            <a:off x="3194436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1"/>
          <p:cNvSpPr txBox="1"/>
          <p:nvPr>
            <p:ph idx="7" type="subTitle"/>
          </p:nvPr>
        </p:nvSpPr>
        <p:spPr>
          <a:xfrm>
            <a:off x="6139611" y="1418275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1"/>
          <p:cNvSpPr txBox="1"/>
          <p:nvPr>
            <p:ph idx="8" type="subTitle"/>
          </p:nvPr>
        </p:nvSpPr>
        <p:spPr>
          <a:xfrm>
            <a:off x="6139611" y="3061250"/>
            <a:ext cx="1978200" cy="505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72" name="Google Shape;172;p22"/>
          <p:cNvSpPr txBox="1"/>
          <p:nvPr>
            <p:ph idx="1" type="subTitle"/>
          </p:nvPr>
        </p:nvSpPr>
        <p:spPr>
          <a:xfrm>
            <a:off x="139490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22"/>
          <p:cNvSpPr txBox="1"/>
          <p:nvPr>
            <p:ph idx="2" type="subTitle"/>
          </p:nvPr>
        </p:nvSpPr>
        <p:spPr>
          <a:xfrm>
            <a:off x="3864750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4" name="Google Shape;174;p22"/>
          <p:cNvSpPr txBox="1"/>
          <p:nvPr>
            <p:ph idx="3" type="subTitle"/>
          </p:nvPr>
        </p:nvSpPr>
        <p:spPr>
          <a:xfrm>
            <a:off x="139490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5" name="Google Shape;175;p22"/>
          <p:cNvSpPr txBox="1"/>
          <p:nvPr>
            <p:ph idx="4" type="subTitle"/>
          </p:nvPr>
        </p:nvSpPr>
        <p:spPr>
          <a:xfrm>
            <a:off x="3864750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6" name="Google Shape;176;p22"/>
          <p:cNvSpPr txBox="1"/>
          <p:nvPr>
            <p:ph idx="5" type="subTitle"/>
          </p:nvPr>
        </p:nvSpPr>
        <p:spPr>
          <a:xfrm>
            <a:off x="6334599" y="18535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22"/>
          <p:cNvSpPr txBox="1"/>
          <p:nvPr>
            <p:ph idx="6" type="subTitle"/>
          </p:nvPr>
        </p:nvSpPr>
        <p:spPr>
          <a:xfrm>
            <a:off x="6334599" y="3283700"/>
            <a:ext cx="1986000" cy="8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22"/>
          <p:cNvSpPr txBox="1"/>
          <p:nvPr>
            <p:ph idx="7" type="subTitle"/>
          </p:nvPr>
        </p:nvSpPr>
        <p:spPr>
          <a:xfrm>
            <a:off x="1113052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22"/>
          <p:cNvSpPr txBox="1"/>
          <p:nvPr>
            <p:ph idx="8" type="subTitle"/>
          </p:nvPr>
        </p:nvSpPr>
        <p:spPr>
          <a:xfrm>
            <a:off x="3582900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22"/>
          <p:cNvSpPr txBox="1"/>
          <p:nvPr>
            <p:ph idx="9" type="subTitle"/>
          </p:nvPr>
        </p:nvSpPr>
        <p:spPr>
          <a:xfrm>
            <a:off x="6052748" y="1360899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22"/>
          <p:cNvSpPr txBox="1"/>
          <p:nvPr>
            <p:ph idx="13" type="subTitle"/>
          </p:nvPr>
        </p:nvSpPr>
        <p:spPr>
          <a:xfrm>
            <a:off x="1113052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2" name="Google Shape;182;p22"/>
          <p:cNvSpPr txBox="1"/>
          <p:nvPr>
            <p:ph idx="14" type="subTitle"/>
          </p:nvPr>
        </p:nvSpPr>
        <p:spPr>
          <a:xfrm>
            <a:off x="3582900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l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3" name="Google Shape;183;p22"/>
          <p:cNvSpPr txBox="1"/>
          <p:nvPr>
            <p:ph idx="15" type="subTitle"/>
          </p:nvPr>
        </p:nvSpPr>
        <p:spPr>
          <a:xfrm>
            <a:off x="6052748" y="2791100"/>
            <a:ext cx="1978200" cy="49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3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3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6" name="Google Shape;186;p23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187" name="Google Shape;187;p23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8" name="Google Shape;188;p23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9" name="Google Shape;189;p23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0" name="Google Shape;190;p23"/>
          <p:cNvSpPr txBox="1"/>
          <p:nvPr>
            <p:ph hasCustomPrompt="1" type="title"/>
          </p:nvPr>
        </p:nvSpPr>
        <p:spPr>
          <a:xfrm>
            <a:off x="4051975" y="63057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1" name="Google Shape;191;p23"/>
          <p:cNvSpPr txBox="1"/>
          <p:nvPr>
            <p:ph idx="1" type="subTitle"/>
          </p:nvPr>
        </p:nvSpPr>
        <p:spPr>
          <a:xfrm>
            <a:off x="4408555" y="130067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2" name="Google Shape;192;p23"/>
          <p:cNvSpPr txBox="1"/>
          <p:nvPr>
            <p:ph hasCustomPrompt="1" idx="2" type="title"/>
          </p:nvPr>
        </p:nvSpPr>
        <p:spPr>
          <a:xfrm>
            <a:off x="4051975" y="1982840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3" name="Google Shape;193;p23"/>
          <p:cNvSpPr txBox="1"/>
          <p:nvPr>
            <p:ph idx="3" type="subTitle"/>
          </p:nvPr>
        </p:nvSpPr>
        <p:spPr>
          <a:xfrm>
            <a:off x="4408555" y="2652935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194" name="Google Shape;194;p23"/>
          <p:cNvSpPr txBox="1"/>
          <p:nvPr>
            <p:ph hasCustomPrompt="1" idx="4" type="title"/>
          </p:nvPr>
        </p:nvSpPr>
        <p:spPr>
          <a:xfrm>
            <a:off x="4051975" y="3335105"/>
            <a:ext cx="4022100" cy="7689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solidFill>
                  <a:schemeClr val="accent5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95" name="Google Shape;195;p23"/>
          <p:cNvSpPr txBox="1"/>
          <p:nvPr>
            <p:ph idx="5" type="subTitle"/>
          </p:nvPr>
        </p:nvSpPr>
        <p:spPr>
          <a:xfrm>
            <a:off x="4408555" y="4005200"/>
            <a:ext cx="40221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98" name="Google Shape;198;p2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199" name="Google Shape;199;p2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2" name="Google Shape;202;p24"/>
          <p:cNvSpPr txBox="1"/>
          <p:nvPr>
            <p:ph hasCustomPrompt="1" type="title"/>
          </p:nvPr>
        </p:nvSpPr>
        <p:spPr>
          <a:xfrm>
            <a:off x="884850" y="189070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3" name="Google Shape;203;p24"/>
          <p:cNvSpPr txBox="1"/>
          <p:nvPr>
            <p:ph idx="1" type="subTitle"/>
          </p:nvPr>
        </p:nvSpPr>
        <p:spPr>
          <a:xfrm>
            <a:off x="980375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4" name="Google Shape;204;p24"/>
          <p:cNvSpPr txBox="1"/>
          <p:nvPr>
            <p:ph idx="2" type="subTitle"/>
          </p:nvPr>
        </p:nvSpPr>
        <p:spPr>
          <a:xfrm>
            <a:off x="720000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5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5" name="Google Shape;205;p24"/>
          <p:cNvSpPr txBox="1"/>
          <p:nvPr>
            <p:ph hasCustomPrompt="1" idx="3" type="title"/>
          </p:nvPr>
        </p:nvSpPr>
        <p:spPr>
          <a:xfrm>
            <a:off x="3590988" y="1890950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6" name="Google Shape;206;p24"/>
          <p:cNvSpPr txBox="1"/>
          <p:nvPr>
            <p:ph idx="4" type="subTitle"/>
          </p:nvPr>
        </p:nvSpPr>
        <p:spPr>
          <a:xfrm>
            <a:off x="3589193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07" name="Google Shape;207;p24"/>
          <p:cNvSpPr txBox="1"/>
          <p:nvPr>
            <p:ph idx="5" type="subTitle"/>
          </p:nvPr>
        </p:nvSpPr>
        <p:spPr>
          <a:xfrm>
            <a:off x="3420001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2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8" name="Google Shape;208;p24"/>
          <p:cNvSpPr txBox="1"/>
          <p:nvPr>
            <p:ph hasCustomPrompt="1" idx="6" type="title"/>
          </p:nvPr>
        </p:nvSpPr>
        <p:spPr>
          <a:xfrm>
            <a:off x="6296775" y="1891075"/>
            <a:ext cx="1055700" cy="4068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>
                <a:solidFill>
                  <a:schemeClr val="dk2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9" name="Google Shape;209;p24"/>
          <p:cNvSpPr txBox="1"/>
          <p:nvPr>
            <p:ph idx="7" type="subTitle"/>
          </p:nvPr>
        </p:nvSpPr>
        <p:spPr>
          <a:xfrm>
            <a:off x="6198011" y="3439250"/>
            <a:ext cx="2226000" cy="10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210" name="Google Shape;210;p24"/>
          <p:cNvSpPr txBox="1"/>
          <p:nvPr>
            <p:ph idx="8" type="subTitle"/>
          </p:nvPr>
        </p:nvSpPr>
        <p:spPr>
          <a:xfrm>
            <a:off x="6120002" y="2906725"/>
            <a:ext cx="2304000" cy="59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accent4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24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type="title"/>
          </p:nvPr>
        </p:nvSpPr>
        <p:spPr>
          <a:xfrm>
            <a:off x="3189013" y="696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7200">
                <a:solidFill>
                  <a:schemeClr val="accent4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4" name="Google Shape;214;p25"/>
          <p:cNvSpPr txBox="1"/>
          <p:nvPr>
            <p:ph idx="1" type="subTitle"/>
          </p:nvPr>
        </p:nvSpPr>
        <p:spPr>
          <a:xfrm>
            <a:off x="3485375" y="1860375"/>
            <a:ext cx="4945500" cy="105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25"/>
          <p:cNvSpPr txBox="1"/>
          <p:nvPr/>
        </p:nvSpPr>
        <p:spPr>
          <a:xfrm>
            <a:off x="3485425" y="35726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includes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, and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Source Code Pro"/>
                <a:ea typeface="Source Code Pro"/>
                <a:cs typeface="Source Code Pro"/>
                <a:sym typeface="Source Code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1" lang="en" sz="12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 </a:t>
            </a:r>
            <a:endParaRPr b="1" sz="1200">
              <a:solidFill>
                <a:schemeClr val="dk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8" name="Google Shape;218;p2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19" name="Google Shape;219;p2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7"/>
          <p:cNvSpPr/>
          <p:nvPr/>
        </p:nvSpPr>
        <p:spPr>
          <a:xfrm>
            <a:off x="4424750" y="-1800"/>
            <a:ext cx="47193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193116" y="446250"/>
            <a:ext cx="414956" cy="186500"/>
            <a:chOff x="7059675" y="514525"/>
            <a:chExt cx="473100" cy="186500"/>
          </a:xfrm>
        </p:grpSpPr>
        <p:cxnSp>
          <p:nvCxnSpPr>
            <p:cNvPr id="225" name="Google Shape;225;p27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6" name="Google Shape;226;p27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7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2" name="Google Shape;22;p4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23" name="Google Shape;23;p4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4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4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0"/>
            <a:ext cx="7704000" cy="281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5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31" name="Google Shape;31;p5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5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5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subTitle"/>
          </p:nvPr>
        </p:nvSpPr>
        <p:spPr>
          <a:xfrm>
            <a:off x="5292547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6" name="Google Shape;36;p5"/>
          <p:cNvSpPr txBox="1"/>
          <p:nvPr>
            <p:ph idx="2" type="subTitle"/>
          </p:nvPr>
        </p:nvSpPr>
        <p:spPr>
          <a:xfrm>
            <a:off x="1585702" y="3632599"/>
            <a:ext cx="2675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7" name="Google Shape;37;p5"/>
          <p:cNvSpPr txBox="1"/>
          <p:nvPr>
            <p:ph idx="3" type="subTitle"/>
          </p:nvPr>
        </p:nvSpPr>
        <p:spPr>
          <a:xfrm>
            <a:off x="4988437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4" type="subTitle"/>
          </p:nvPr>
        </p:nvSpPr>
        <p:spPr>
          <a:xfrm>
            <a:off x="1281362" y="3200700"/>
            <a:ext cx="2675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accent1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" name="Google Shape;41;p6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2" name="Google Shape;42;p6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6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/>
          <p:nvPr/>
        </p:nvSpPr>
        <p:spPr>
          <a:xfrm>
            <a:off x="7775" y="-1800"/>
            <a:ext cx="9144000" cy="116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8" name="Google Shape;48;p7"/>
          <p:cNvGrpSpPr/>
          <p:nvPr/>
        </p:nvGrpSpPr>
        <p:grpSpPr>
          <a:xfrm>
            <a:off x="8389787" y="179931"/>
            <a:ext cx="486393" cy="125690"/>
            <a:chOff x="-890300" y="1406550"/>
            <a:chExt cx="806088" cy="208200"/>
          </a:xfrm>
        </p:grpSpPr>
        <p:sp>
          <p:nvSpPr>
            <p:cNvPr id="49" name="Google Shape;49;p7"/>
            <p:cNvSpPr/>
            <p:nvPr/>
          </p:nvSpPr>
          <p:spPr>
            <a:xfrm>
              <a:off x="-890300" y="1406550"/>
              <a:ext cx="208200" cy="208200"/>
            </a:xfrm>
            <a:prstGeom prst="ellips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" name="Google Shape;50;p7"/>
            <p:cNvSpPr/>
            <p:nvPr/>
          </p:nvSpPr>
          <p:spPr>
            <a:xfrm>
              <a:off x="-584825" y="1406550"/>
              <a:ext cx="208200" cy="2082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>
              <a:off x="-292412" y="1406550"/>
              <a:ext cx="208200" cy="2082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" type="subTitle"/>
          </p:nvPr>
        </p:nvSpPr>
        <p:spPr>
          <a:xfrm>
            <a:off x="3465225" y="1529000"/>
            <a:ext cx="4965600" cy="30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57" name="Google Shape;57;p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8" name="Google Shape;58;p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59" name="Google Shape;59;p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0" name="Google Shape;60;p8"/>
          <p:cNvSpPr txBox="1"/>
          <p:nvPr>
            <p:ph type="title"/>
          </p:nvPr>
        </p:nvSpPr>
        <p:spPr>
          <a:xfrm>
            <a:off x="4355250" y="1307100"/>
            <a:ext cx="40755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3763500" y="-1800"/>
            <a:ext cx="5380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64" name="Google Shape;64;p9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9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9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7" name="Google Shape;67;p9"/>
          <p:cNvSpPr txBox="1"/>
          <p:nvPr>
            <p:ph type="title"/>
          </p:nvPr>
        </p:nvSpPr>
        <p:spPr>
          <a:xfrm>
            <a:off x="4223100" y="1198450"/>
            <a:ext cx="4206000" cy="196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9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8" name="Google Shape;68;p9"/>
          <p:cNvSpPr txBox="1"/>
          <p:nvPr>
            <p:ph idx="1" type="subTitle"/>
          </p:nvPr>
        </p:nvSpPr>
        <p:spPr>
          <a:xfrm>
            <a:off x="4223100" y="3162850"/>
            <a:ext cx="4206000" cy="10662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6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7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Source Code Pro"/>
              <a:buNone/>
              <a:defRPr sz="3500"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●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○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Source Code Pro"/>
              <a:buChar char="■"/>
              <a:defRPr>
                <a:solidFill>
                  <a:schemeClr val="dk1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4.png"/><Relationship Id="rId5" Type="http://schemas.openxmlformats.org/officeDocument/2006/relationships/image" Target="../media/image2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8"/>
          <p:cNvSpPr txBox="1"/>
          <p:nvPr>
            <p:ph type="ctrTitle"/>
          </p:nvPr>
        </p:nvSpPr>
        <p:spPr>
          <a:xfrm>
            <a:off x="2735500" y="1258850"/>
            <a:ext cx="5797500" cy="20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y Automatización de Casos de Prueba desde Jira</a:t>
            </a:r>
            <a:endParaRPr/>
          </a:p>
        </p:txBody>
      </p:sp>
      <p:sp>
        <p:nvSpPr>
          <p:cNvPr id="233" name="Google Shape;233;p28"/>
          <p:cNvSpPr txBox="1"/>
          <p:nvPr>
            <p:ph idx="1" type="subTitle"/>
          </p:nvPr>
        </p:nvSpPr>
        <p:spPr>
          <a:xfrm>
            <a:off x="3135800" y="3458100"/>
            <a:ext cx="3592500" cy="120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1400"/>
              <a:t>&lt;</a:t>
            </a:r>
            <a:r>
              <a:rPr lang="en" sz="1400"/>
              <a:t> </a:t>
            </a:r>
            <a:r>
              <a:rPr lang="en"/>
              <a:t>Integrantes</a:t>
            </a:r>
            <a:r>
              <a:rPr lang="en" sz="1400"/>
              <a:t> </a:t>
            </a:r>
            <a:r>
              <a:rPr lang="en" sz="1400"/>
              <a:t>&gt;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Claudia Trejo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Sefora Figueroa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Marcelo Ruiz</a:t>
            </a:r>
            <a:endParaRPr sz="1400"/>
          </a:p>
        </p:txBody>
      </p:sp>
      <p:sp>
        <p:nvSpPr>
          <p:cNvPr id="234" name="Google Shape;234;p28"/>
          <p:cNvSpPr txBox="1"/>
          <p:nvPr/>
        </p:nvSpPr>
        <p:spPr>
          <a:xfrm>
            <a:off x="2097300" y="57100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5" name="Google Shape;235;p28"/>
          <p:cNvSpPr txBox="1"/>
          <p:nvPr/>
        </p:nvSpPr>
        <p:spPr>
          <a:xfrm>
            <a:off x="8588000" y="40019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236" name="Google Shape;236;p28"/>
          <p:cNvSpPr txBox="1"/>
          <p:nvPr/>
        </p:nvSpPr>
        <p:spPr>
          <a:xfrm>
            <a:off x="1491000" y="3591365"/>
            <a:ext cx="14475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...</a:t>
            </a:r>
            <a:endParaRPr sz="5000">
              <a:solidFill>
                <a:schemeClr val="accent2"/>
              </a:solidFill>
            </a:endParaRPr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059900" y="446250"/>
            <a:ext cx="473100" cy="186500"/>
            <a:chOff x="7059675" y="514525"/>
            <a:chExt cx="473100" cy="186500"/>
          </a:xfrm>
        </p:grpSpPr>
        <p:cxnSp>
          <p:nvCxnSpPr>
            <p:cNvPr id="238" name="Google Shape;238;p28"/>
            <p:cNvCxnSpPr/>
            <p:nvPr/>
          </p:nvCxnSpPr>
          <p:spPr>
            <a:xfrm flipH="1" rot="10800000">
              <a:off x="7059675" y="5145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9" name="Google Shape;239;p28"/>
            <p:cNvCxnSpPr/>
            <p:nvPr/>
          </p:nvCxnSpPr>
          <p:spPr>
            <a:xfrm flipH="1" rot="10800000">
              <a:off x="7059675" y="60567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40" name="Google Shape;240;p28"/>
            <p:cNvCxnSpPr/>
            <p:nvPr/>
          </p:nvCxnSpPr>
          <p:spPr>
            <a:xfrm flipH="1" rot="10800000">
              <a:off x="7059675" y="696825"/>
              <a:ext cx="473100" cy="420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41" name="Google Shape;241;p28"/>
          <p:cNvGrpSpPr/>
          <p:nvPr/>
        </p:nvGrpSpPr>
        <p:grpSpPr>
          <a:xfrm>
            <a:off x="255130" y="696438"/>
            <a:ext cx="2377907" cy="3907563"/>
            <a:chOff x="5" y="747463"/>
            <a:chExt cx="2377907" cy="3907563"/>
          </a:xfrm>
        </p:grpSpPr>
        <p:sp>
          <p:nvSpPr>
            <p:cNvPr id="242" name="Google Shape;242;p28"/>
            <p:cNvSpPr/>
            <p:nvPr/>
          </p:nvSpPr>
          <p:spPr>
            <a:xfrm>
              <a:off x="5" y="756038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486329" y="7474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5" y="106826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5" y="1394975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5" y="1721713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434858" y="1721713"/>
              <a:ext cx="454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934654" y="1721722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5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5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5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5" y="29929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13726" y="37739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434858" y="203228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395919" y="23751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434858" y="2684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434858" y="300995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434858" y="33358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838550" y="2032296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838550" y="2375145"/>
              <a:ext cx="65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861466" y="2684069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861466" y="3028567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861466" y="3335841"/>
              <a:ext cx="7572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1360349" y="2032296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1573836" y="2358182"/>
              <a:ext cx="4242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1697856" y="2684094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1697856" y="3335891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13726" y="40130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395919" y="4296538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875884" y="4296538"/>
              <a:ext cx="3855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1360349" y="4296538"/>
              <a:ext cx="4869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1912083" y="4296538"/>
              <a:ext cx="1776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395919" y="4505063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875884" y="4505063"/>
              <a:ext cx="6135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1570204" y="4505063"/>
              <a:ext cx="2607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894657" y="75937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486348" y="106828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1169818" y="1064149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486342" y="1395013"/>
              <a:ext cx="402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1254423" y="1719659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1697859" y="3028567"/>
              <a:ext cx="2964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1840717" y="2032296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2037810" y="2684069"/>
              <a:ext cx="2409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1912311" y="4507125"/>
              <a:ext cx="4656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434873" y="39876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434873" y="3757500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Problemática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292" name="Google Shape;292;p29"/>
          <p:cNvSpPr txBox="1"/>
          <p:nvPr>
            <p:ph idx="2" type="subTitle"/>
          </p:nvPr>
        </p:nvSpPr>
        <p:spPr>
          <a:xfrm>
            <a:off x="644000" y="1443125"/>
            <a:ext cx="79575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manual de casos de prueba → proceso lento y propenso a errores.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Falta de estandarización en historias de usuario y criterios de aceptación.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Impacta en tiempos de entrega y calidad del software.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93" name="Google Shape;293;p29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294" name="Google Shape;294;p29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9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29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29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9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9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9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9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9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9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9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9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9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29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08" name="Google Shape;308;p29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Solución Propuesta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14" name="Google Shape;314;p30"/>
          <p:cNvSpPr txBox="1"/>
          <p:nvPr>
            <p:ph idx="2" type="subTitle"/>
          </p:nvPr>
        </p:nvSpPr>
        <p:spPr>
          <a:xfrm>
            <a:off x="901300" y="1564050"/>
            <a:ext cx="36378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Automatización de validaciones en Jira.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Generación automática de casos de prueba con IA.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Almacenamiento y consulta vía API.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0"/>
          <p:cNvSpPr txBox="1"/>
          <p:nvPr/>
        </p:nvSpPr>
        <p:spPr>
          <a:xfrm>
            <a:off x="85775" y="1329025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16" name="Google Shape;316;p30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17" name="Google Shape;317;p30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18" name="Google Shape;318;p30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30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30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30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30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30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30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30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30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30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30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30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30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31" name="Google Shape;331;p30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32" name="Google Shape;332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5875" y="1403575"/>
            <a:ext cx="3707724" cy="3276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Tecnologías Trabajadas</a:t>
            </a:r>
            <a:endParaRPr>
              <a:solidFill>
                <a:schemeClr val="lt2"/>
              </a:solidFill>
            </a:endParaRPr>
          </a:p>
        </p:txBody>
      </p:sp>
      <p:sp>
        <p:nvSpPr>
          <p:cNvPr id="338" name="Google Shape;338;p31"/>
          <p:cNvSpPr txBox="1"/>
          <p:nvPr>
            <p:ph idx="2" type="subTitle"/>
          </p:nvPr>
        </p:nvSpPr>
        <p:spPr>
          <a:xfrm>
            <a:off x="2735500" y="1511000"/>
            <a:ext cx="5385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Jira (gestión de historias)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GCP Gemini (IA)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AWS SNS/SQS (mensajería)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MongoDB Atlas (base de datos)</a:t>
            </a:r>
            <a:br>
              <a:rPr lang="en"/>
            </a:b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API REST (FastAPI/NestJS)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31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40" name="Google Shape;340;p31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31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31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31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31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31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31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31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31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31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31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31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31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3" name="Google Shape;353;p31"/>
          <p:cNvSpPr txBox="1"/>
          <p:nvPr/>
        </p:nvSpPr>
        <p:spPr>
          <a:xfrm>
            <a:off x="6717450" y="4008025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54" name="Google Shape;354;p31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355" name="Google Shape;35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07063" y="1663724"/>
            <a:ext cx="976200" cy="54910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6" name="Google Shape;35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5775" y="2764500"/>
            <a:ext cx="1244150" cy="887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4700" y="1663724"/>
            <a:ext cx="1381100" cy="726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8" name="Google Shape;358;p3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6625" y="2574738"/>
            <a:ext cx="1477250" cy="1036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Metodología de Trabajo</a:t>
            </a:r>
            <a:endParaRPr>
              <a:solidFill>
                <a:schemeClr val="accent4"/>
              </a:solidFill>
            </a:endParaRPr>
          </a:p>
        </p:txBody>
      </p:sp>
      <p:sp>
        <p:nvSpPr>
          <p:cNvPr id="364" name="Google Shape;364;p32"/>
          <p:cNvSpPr txBox="1"/>
          <p:nvPr>
            <p:ph idx="2" type="subTitle"/>
          </p:nvPr>
        </p:nvSpPr>
        <p:spPr>
          <a:xfrm>
            <a:off x="1305225" y="1831500"/>
            <a:ext cx="4940400" cy="1480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Trabajo en sprints → entregas parciales.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Reuniones de revisión y retroalimentación.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definidos y colaboración continua.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32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366" name="Google Shape;366;p32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367" name="Google Shape;367;p32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68" name="Google Shape;368;p32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2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32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32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2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32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2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32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2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32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2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2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2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81" name="Google Shape;381;p32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382" name="Google Shape;38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50775" y="1878650"/>
            <a:ext cx="1358759" cy="13587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Roles del Equipo</a:t>
            </a:r>
            <a:endParaRPr>
              <a:solidFill>
                <a:schemeClr val="lt2"/>
              </a:solidFill>
            </a:endParaRPr>
          </a:p>
        </p:txBody>
      </p:sp>
      <p:grpSp>
        <p:nvGrpSpPr>
          <p:cNvPr id="388" name="Google Shape;388;p33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389" name="Google Shape;389;p33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33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3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3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33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33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3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3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33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33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3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33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3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02" name="Google Shape;402;p33"/>
          <p:cNvSpPr txBox="1"/>
          <p:nvPr/>
        </p:nvSpPr>
        <p:spPr>
          <a:xfrm>
            <a:off x="7407075" y="4221025"/>
            <a:ext cx="976200" cy="546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2"/>
                </a:solidFill>
                <a:latin typeface="Fira Code"/>
                <a:ea typeface="Fira Code"/>
                <a:cs typeface="Fira Code"/>
                <a:sym typeface="Fira Code"/>
              </a:rPr>
              <a:t>..</a:t>
            </a:r>
            <a:endParaRPr sz="5000">
              <a:solidFill>
                <a:schemeClr val="accent2"/>
              </a:solidFill>
            </a:endParaRPr>
          </a:p>
        </p:txBody>
      </p:sp>
      <p:pic>
        <p:nvPicPr>
          <p:cNvPr id="403" name="Google Shape;403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69825" y="2369312"/>
            <a:ext cx="1100425" cy="1100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36763" y="3025025"/>
            <a:ext cx="1067900" cy="106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256589" y="1384276"/>
            <a:ext cx="1028225" cy="1028225"/>
          </a:xfrm>
          <a:prstGeom prst="rect">
            <a:avLst/>
          </a:prstGeom>
          <a:noFill/>
          <a:ln>
            <a:noFill/>
          </a:ln>
        </p:spPr>
      </p:pic>
      <p:sp>
        <p:nvSpPr>
          <p:cNvPr id="406" name="Google Shape;406;p33"/>
          <p:cNvSpPr txBox="1"/>
          <p:nvPr>
            <p:ph idx="2" type="subTitle"/>
          </p:nvPr>
        </p:nvSpPr>
        <p:spPr>
          <a:xfrm>
            <a:off x="720000" y="1703025"/>
            <a:ext cx="5385900" cy="243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Scrum Master – gestión del proyecto.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Product Owner – definición de backlog y validaciones en Jira.</a:t>
            </a:r>
            <a:br>
              <a:rPr lang="en"/>
            </a:br>
            <a:endParaRPr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/>
              <a:t>Desarrollador – API REST, MongoDB e integración con IA.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34"/>
          <p:cNvSpPr txBox="1"/>
          <p:nvPr>
            <p:ph type="title"/>
          </p:nvPr>
        </p:nvSpPr>
        <p:spPr>
          <a:xfrm>
            <a:off x="720000" y="346875"/>
            <a:ext cx="7704000" cy="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/>
              <a:t>Propuesta Inicial de Base de Datos</a:t>
            </a:r>
            <a:endParaRPr sz="2800">
              <a:solidFill>
                <a:schemeClr val="accent4"/>
              </a:solidFill>
            </a:endParaRPr>
          </a:p>
        </p:txBody>
      </p:sp>
      <p:sp>
        <p:nvSpPr>
          <p:cNvPr id="412" name="Google Shape;412;p34"/>
          <p:cNvSpPr txBox="1"/>
          <p:nvPr/>
        </p:nvSpPr>
        <p:spPr>
          <a:xfrm>
            <a:off x="495375" y="1376050"/>
            <a:ext cx="704700" cy="87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1"/>
                </a:solidFill>
                <a:latin typeface="Comfortaa"/>
                <a:ea typeface="Comfortaa"/>
                <a:cs typeface="Comfortaa"/>
                <a:sym typeface="Comfortaa"/>
              </a:rPr>
              <a:t>{</a:t>
            </a:r>
            <a:endParaRPr sz="5000">
              <a:solidFill>
                <a:schemeClr val="accen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413" name="Google Shape;413;p34"/>
          <p:cNvSpPr txBox="1"/>
          <p:nvPr/>
        </p:nvSpPr>
        <p:spPr>
          <a:xfrm>
            <a:off x="8214625" y="2923550"/>
            <a:ext cx="519300" cy="75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>
                <a:solidFill>
                  <a:schemeClr val="accent3"/>
                </a:solidFill>
                <a:latin typeface="Comfortaa"/>
                <a:ea typeface="Comfortaa"/>
                <a:cs typeface="Comfortaa"/>
                <a:sym typeface="Comfortaa"/>
              </a:rPr>
              <a:t>}</a:t>
            </a:r>
            <a:endParaRPr sz="5000">
              <a:solidFill>
                <a:schemeClr val="accent3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grpSp>
        <p:nvGrpSpPr>
          <p:cNvPr id="414" name="Google Shape;414;p34"/>
          <p:cNvGrpSpPr/>
          <p:nvPr/>
        </p:nvGrpSpPr>
        <p:grpSpPr>
          <a:xfrm>
            <a:off x="350039" y="3944000"/>
            <a:ext cx="2536147" cy="887325"/>
            <a:chOff x="880714" y="3731738"/>
            <a:chExt cx="2536147" cy="887325"/>
          </a:xfrm>
        </p:grpSpPr>
        <p:sp>
          <p:nvSpPr>
            <p:cNvPr id="415" name="Google Shape;415;p34"/>
            <p:cNvSpPr/>
            <p:nvPr/>
          </p:nvSpPr>
          <p:spPr>
            <a:xfrm>
              <a:off x="880714" y="37482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34"/>
            <p:cNvSpPr/>
            <p:nvPr/>
          </p:nvSpPr>
          <p:spPr>
            <a:xfrm>
              <a:off x="880714" y="39872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34"/>
            <p:cNvSpPr/>
            <p:nvPr/>
          </p:nvSpPr>
          <p:spPr>
            <a:xfrm>
              <a:off x="880732" y="4260575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34"/>
            <p:cNvSpPr/>
            <p:nvPr/>
          </p:nvSpPr>
          <p:spPr>
            <a:xfrm>
              <a:off x="1374131" y="4260575"/>
              <a:ext cx="524400" cy="147900"/>
            </a:xfrm>
            <a:prstGeom prst="roundRect">
              <a:avLst>
                <a:gd fmla="val 50000" name="adj"/>
              </a:avLst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34"/>
            <p:cNvSpPr/>
            <p:nvPr/>
          </p:nvSpPr>
          <p:spPr>
            <a:xfrm>
              <a:off x="2032952" y="4260575"/>
              <a:ext cx="661800" cy="147900"/>
            </a:xfrm>
            <a:prstGeom prst="roundRect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34"/>
            <p:cNvSpPr/>
            <p:nvPr/>
          </p:nvSpPr>
          <p:spPr>
            <a:xfrm>
              <a:off x="2783250" y="4260575"/>
              <a:ext cx="241500" cy="147900"/>
            </a:xfrm>
            <a:prstGeom prst="roundRect">
              <a:avLst>
                <a:gd fmla="val 50000" name="adj"/>
              </a:avLst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34"/>
            <p:cNvSpPr/>
            <p:nvPr/>
          </p:nvSpPr>
          <p:spPr>
            <a:xfrm>
              <a:off x="880732" y="4469100"/>
              <a:ext cx="327600" cy="147900"/>
            </a:xfrm>
            <a:prstGeom prst="roundRect">
              <a:avLst>
                <a:gd fmla="val 50000" name="adj"/>
              </a:avLst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34"/>
            <p:cNvSpPr/>
            <p:nvPr/>
          </p:nvSpPr>
          <p:spPr>
            <a:xfrm>
              <a:off x="1374131" y="4469100"/>
              <a:ext cx="834000" cy="1479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34"/>
            <p:cNvSpPr/>
            <p:nvPr/>
          </p:nvSpPr>
          <p:spPr>
            <a:xfrm>
              <a:off x="2318331" y="4469100"/>
              <a:ext cx="354900" cy="147900"/>
            </a:xfrm>
            <a:prstGeom prst="round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34"/>
            <p:cNvSpPr/>
            <p:nvPr/>
          </p:nvSpPr>
          <p:spPr>
            <a:xfrm>
              <a:off x="2783561" y="4471163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34"/>
            <p:cNvSpPr/>
            <p:nvPr/>
          </p:nvSpPr>
          <p:spPr>
            <a:xfrm>
              <a:off x="1301861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34"/>
            <p:cNvSpPr/>
            <p:nvPr/>
          </p:nvSpPr>
          <p:spPr>
            <a:xfrm>
              <a:off x="1301861" y="37317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34"/>
            <p:cNvSpPr/>
            <p:nvPr/>
          </p:nvSpPr>
          <p:spPr>
            <a:xfrm>
              <a:off x="2028686" y="3961838"/>
              <a:ext cx="633300" cy="147900"/>
            </a:xfrm>
            <a:prstGeom prst="roundRect">
              <a:avLst>
                <a:gd fmla="val 50000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34"/>
          <p:cNvSpPr txBox="1"/>
          <p:nvPr/>
        </p:nvSpPr>
        <p:spPr>
          <a:xfrm>
            <a:off x="7508950" y="4113100"/>
            <a:ext cx="519300" cy="7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5"/>
                </a:solidFill>
                <a:latin typeface="Comfortaa"/>
                <a:ea typeface="Comfortaa"/>
                <a:cs typeface="Comfortaa"/>
                <a:sym typeface="Comfortaa"/>
              </a:rPr>
              <a:t>*</a:t>
            </a:r>
            <a:endParaRPr sz="9600">
              <a:solidFill>
                <a:schemeClr val="accent5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0089" y="1296300"/>
            <a:ext cx="2763800" cy="11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0" name="Google Shape;43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19186" y="1296300"/>
            <a:ext cx="3028957" cy="1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00073" y="2923550"/>
            <a:ext cx="2680365" cy="1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3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24476" y="2923550"/>
            <a:ext cx="2723671" cy="13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34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58150" y="4390150"/>
            <a:ext cx="2290002" cy="618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roduction to Java Programming for High School by Slidesgo">
  <a:themeElements>
    <a:clrScheme name="Simple Light">
      <a:dk1>
        <a:srgbClr val="E7E7E7"/>
      </a:dk1>
      <a:lt1>
        <a:srgbClr val="10111A"/>
      </a:lt1>
      <a:dk2>
        <a:srgbClr val="FD4A4A"/>
      </a:dk2>
      <a:lt2>
        <a:srgbClr val="EC7955"/>
      </a:lt2>
      <a:accent1>
        <a:srgbClr val="E81A81"/>
      </a:accent1>
      <a:accent2>
        <a:srgbClr val="94EE6B"/>
      </a:accent2>
      <a:accent3>
        <a:srgbClr val="4CAE97"/>
      </a:accent3>
      <a:accent4>
        <a:srgbClr val="BD64B5"/>
      </a:accent4>
      <a:accent5>
        <a:srgbClr val="FFFF99"/>
      </a:accent5>
      <a:accent6>
        <a:srgbClr val="2C293A"/>
      </a:accent6>
      <a:hlink>
        <a:srgbClr val="F8F8F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