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Fira Code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Source Code Pro Medium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SourceCodeProMedium-bold.fntdata"/><Relationship Id="rId23" Type="http://schemas.openxmlformats.org/officeDocument/2006/relationships/font" Target="fonts/SourceCodePr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Medium-boldItalic.fntdata"/><Relationship Id="rId25" Type="http://schemas.openxmlformats.org/officeDocument/2006/relationships/font" Target="fonts/SourceCodeProMedium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FiraCod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5622b6f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5622b6f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5622b6f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5622b6f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85622b6f6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85622b6f6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85622b6f6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85622b6f6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938500" y="1472275"/>
            <a:ext cx="5594400" cy="17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Plataforma Web de Monitoreo y Predicción Térmica Bluetek</a:t>
            </a:r>
            <a:endParaRPr sz="3700"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3126374" y="3395300"/>
            <a:ext cx="3592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</a:t>
            </a:r>
            <a:r>
              <a:rPr lang="en" sz="1400"/>
              <a:t> </a:t>
            </a:r>
            <a:r>
              <a:rPr lang="en"/>
              <a:t>Integrantes</a:t>
            </a:r>
            <a:r>
              <a:rPr lang="en" sz="1400"/>
              <a:t> </a:t>
            </a:r>
            <a:r>
              <a:rPr lang="en" sz="1400"/>
              <a:t>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Claudia Trejo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Sefora Figueroa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Marcelo Ruiz</a:t>
            </a:r>
            <a:endParaRPr sz="1400"/>
          </a:p>
        </p:txBody>
      </p:sp>
      <p:sp>
        <p:nvSpPr>
          <p:cNvPr id="234" name="Google Shape;234;p28"/>
          <p:cNvSpPr txBox="1"/>
          <p:nvPr/>
        </p:nvSpPr>
        <p:spPr>
          <a:xfrm>
            <a:off x="2321450" y="948500"/>
            <a:ext cx="8412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491000" y="35913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25" y="1719999"/>
            <a:ext cx="2377907" cy="3149886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125" y="159850"/>
            <a:ext cx="3226255" cy="75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3" name="Google Shape;293;p29"/>
          <p:cNvSpPr txBox="1"/>
          <p:nvPr>
            <p:ph idx="2" type="subTitle"/>
          </p:nvPr>
        </p:nvSpPr>
        <p:spPr>
          <a:xfrm>
            <a:off x="644000" y="1443125"/>
            <a:ext cx="79575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Los edificios presentan un alto consumo energético por un control térmico ineficiente.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Falta de visibilidad en tiempo real de los sensores IoT (temperatura, humedad, CO₂, etc.).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Las decisiones actuales se basan en la reacción inmediata, sin anticiparse a los cambios en ocupación, clima o temperatura.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4" name="Google Shape;294;p2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295" name="Google Shape;295;p2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29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Propuesta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5" name="Google Shape;315;p30"/>
          <p:cNvSpPr txBox="1"/>
          <p:nvPr>
            <p:ph idx="2" type="subTitle"/>
          </p:nvPr>
        </p:nvSpPr>
        <p:spPr>
          <a:xfrm>
            <a:off x="871650" y="1329025"/>
            <a:ext cx="7261800" cy="32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Desarrollar una plataforma web unificada qu</a:t>
            </a:r>
            <a:r>
              <a:rPr lang="en"/>
              <a:t>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Visualice datos IoT en tiempo real (temperatura, humedad, CO₂, clima).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Muestre dashboards interactivos por zona, con alertas y proyecciones.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Integre un modelo predictivo de demanda térmica, anticipando condiciones futuras.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>
            <a:off x="85775" y="13290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7" name="Google Shape;317;p30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Trabajadas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4" name="Google Shape;324;p31"/>
          <p:cNvSpPr txBox="1"/>
          <p:nvPr>
            <p:ph idx="2" type="subTitle"/>
          </p:nvPr>
        </p:nvSpPr>
        <p:spPr>
          <a:xfrm>
            <a:off x="1981875" y="1264363"/>
            <a:ext cx="5385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Nube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 Azure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Análisis de Datos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Pandas, Scikit-Learn, CRISP-DM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/ Visualización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+ PowerBI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Bluetek Cloud API (para dashboards operativos)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26" name="Google Shape;326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Trabajo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6" name="Google Shape;346;p32"/>
          <p:cNvSpPr txBox="1"/>
          <p:nvPr>
            <p:ph idx="2" type="subTitle"/>
          </p:nvPr>
        </p:nvSpPr>
        <p:spPr>
          <a:xfrm>
            <a:off x="1305225" y="1831500"/>
            <a:ext cx="4940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→ Sprints de 2 semanas con entregables incrementales.</a:t>
            </a:r>
            <a:br>
              <a:rPr lang="en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CRISP-DM → Para el ciclo del modelo predictivo.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8" name="Google Shape;348;p32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49" name="Google Shape;349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50" name="Google Shape;350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Google Shape;363;p32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75" y="1878650"/>
            <a:ext cx="1358759" cy="135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del Equipo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70" name="Google Shape;370;p33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71" name="Google Shape;371;p33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85" name="Google Shape;3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425" y="3666912"/>
            <a:ext cx="1100425" cy="11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0913" y="2806775"/>
            <a:ext cx="1067900" cy="10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589" y="1384276"/>
            <a:ext cx="1028225" cy="10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2" type="subTitle"/>
          </p:nvPr>
        </p:nvSpPr>
        <p:spPr>
          <a:xfrm>
            <a:off x="602025" y="1355250"/>
            <a:ext cx="5385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Scrum Master / Gestor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 el avance ágil, organiza sprints, comunica con Bluetek.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Product Owner / Investigador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requerimientos funcionales y valida integración con Bluetek Cloud.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r>
              <a:rPr lang="en"/>
              <a:t>Desarrollador Full Stack / </a:t>
            </a:r>
            <a:r>
              <a:rPr lang="en"/>
              <a:t>Científico de Datos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 la web, conecta API y dashboard en tiempo real.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 el modelo predictivo, analiza sensores y API de clima.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720000" y="346875"/>
            <a:ext cx="77040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Propuesta Inicial de Base de Datos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394" name="Google Shape;394;p34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95" name="Google Shape;395;p34"/>
          <p:cNvSpPr txBox="1"/>
          <p:nvPr/>
        </p:nvSpPr>
        <p:spPr>
          <a:xfrm>
            <a:off x="8450575" y="33538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96" name="Google Shape;396;p3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97" name="Google Shape;397;p3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34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11" name="Google Shape;411;p34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950" y="1376050"/>
            <a:ext cx="7184399" cy="34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