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87"/>
  </p:normalViewPr>
  <p:slideViewPr>
    <p:cSldViewPr snapToGrid="0" snapToObjects="1">
      <p:cViewPr varScale="1">
        <p:scale>
          <a:sx n="115" d="100"/>
          <a:sy n="115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6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C2C1-A201-B443-8F1C-1E2FF8E3CE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93F9-EE42-E44D-AAA1-9D3F5599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08" y="3442247"/>
            <a:ext cx="4543596" cy="3420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4" y="0"/>
            <a:ext cx="4554338" cy="3415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4" y="3442247"/>
            <a:ext cx="4552804" cy="3415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81" y="4120"/>
            <a:ext cx="4552803" cy="34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Quinn</dc:creator>
  <cp:lastModifiedBy>Shannon Quinn</cp:lastModifiedBy>
  <cp:revision>1</cp:revision>
  <dcterms:created xsi:type="dcterms:W3CDTF">2017-10-16T20:30:55Z</dcterms:created>
  <dcterms:modified xsi:type="dcterms:W3CDTF">2017-10-16T20:32:44Z</dcterms:modified>
</cp:coreProperties>
</file>