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6"/>
  </p:notesMasterIdLst>
  <p:sldIdLst>
    <p:sldId id="262" r:id="rId2"/>
    <p:sldId id="264" r:id="rId3"/>
    <p:sldId id="265" r:id="rId4"/>
    <p:sldId id="263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9" d="100"/>
          <a:sy n="69" d="100"/>
        </p:scale>
        <p:origin x="137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A5954-0A0D-4E2C-9B14-26F69190969C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1ACEC-938C-47DB-A7EE-246E69DB3A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68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ACEC-938C-47DB-A7EE-246E69DB3AC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065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ACEC-938C-47DB-A7EE-246E69DB3AC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66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0CF5-8DE9-4A1F-B3D9-FDE930477044}" type="datetime1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9028D25-68B1-4BFE-9928-27E53F12E9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7412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3B5D-B4D4-4C82-BE3E-AF16191E75BA}" type="datetime1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8D25-68B1-4BFE-9928-27E53F12E9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32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1474-5CD0-4C9E-86E7-271B516370F4}" type="datetime1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8D25-68B1-4BFE-9928-27E53F12E9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1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355E-E8AF-4A44-A94A-874DB18EC079}" type="datetime1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8D25-68B1-4BFE-9928-27E53F12E9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60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889C65F-E73B-40B7-BB3D-609D930B655B}" type="datetime1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9028D25-68B1-4BFE-9928-27E53F12E9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68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8689-5461-44C3-8899-154851867288}" type="datetime1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8D25-68B1-4BFE-9928-27E53F12E9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431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A53C-5EFE-468F-B7C1-EC9379A561CA}" type="datetime1">
              <a:rPr lang="fr-FR" smtClean="0"/>
              <a:t>30/01/2020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8D25-68B1-4BFE-9928-27E53F12E9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257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99E4-6EFC-4B24-A3A6-5CC503A3306B}" type="datetime1">
              <a:rPr lang="fr-FR" smtClean="0"/>
              <a:t>30/01/2020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8D25-68B1-4BFE-9928-27E53F12E9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74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A377-10DF-4301-B990-278C9A41DA8D}" type="datetime1">
              <a:rPr lang="fr-FR" smtClean="0"/>
              <a:t>30/01/2020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8D25-68B1-4BFE-9928-27E53F12E9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47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F9F6-E7C4-46A1-96D7-9C596FBEED6B}" type="datetime1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8D25-68B1-4BFE-9928-27E53F12E9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04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1255-8679-449F-870C-3982762A7EF7}" type="datetime1">
              <a:rPr lang="fr-FR" smtClean="0"/>
              <a:t>30/01/2020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8D25-68B1-4BFE-9928-27E53F12E9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73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FC63F3F-F4BD-4E56-8C11-347B4628DCCB}" type="datetime1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9028D25-68B1-4BFE-9928-27E53F12E9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24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4800" smtClean="0"/>
              <a:t>Méthode « JIGSAW »: Méthode « PUZZLE »</a:t>
            </a:r>
            <a:endParaRPr lang="fr-FR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835929"/>
            <a:ext cx="7891272" cy="1069848"/>
          </a:xfrm>
        </p:spPr>
        <p:txBody>
          <a:bodyPr/>
          <a:lstStyle/>
          <a:p>
            <a:r>
              <a:rPr lang="fr-FR" smtClean="0"/>
              <a:t>Réalisé par:  SAMIHA ESSAKHI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2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DEFINITION</a:t>
            </a:r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069848" y="2093976"/>
            <a:ext cx="9715916" cy="22417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smtClean="0"/>
              <a:t>« </a:t>
            </a:r>
            <a:r>
              <a:rPr lang="fr-FR" sz="2400" i="1" smtClean="0"/>
              <a:t>La méthode Puzzle est une technique d’apprentissage coopératif qui réduit les conflits raciaux au sein des élèves à l’école, qui permet un meilleur apprentissage, qui développe la motivation des étudiants et qui augmente l’enthousiasme d’apprendre </a:t>
            </a:r>
            <a:r>
              <a:rPr lang="fr-FR" sz="2400" smtClean="0"/>
              <a:t>».</a:t>
            </a:r>
            <a:endParaRPr lang="fr-FR" sz="2400"/>
          </a:p>
        </p:txBody>
      </p:sp>
      <p:sp>
        <p:nvSpPr>
          <p:cNvPr id="4" name="Rectangle 3"/>
          <p:cNvSpPr/>
          <p:nvPr/>
        </p:nvSpPr>
        <p:spPr>
          <a:xfrm>
            <a:off x="8091565" y="4433054"/>
            <a:ext cx="2694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solidFill>
                  <a:schemeClr val="accent2"/>
                </a:solidFill>
              </a:rPr>
              <a:t>Source: www.jigsaw.org</a:t>
            </a:r>
            <a:endParaRPr lang="fr-FR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8D25-68B1-4BFE-9928-27E53F12E97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55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430" y="27865"/>
            <a:ext cx="10058400" cy="1609344"/>
          </a:xfrm>
        </p:spPr>
        <p:txBody>
          <a:bodyPr/>
          <a:lstStyle/>
          <a:p>
            <a:r>
              <a:rPr lang="fr-FR" smtClean="0"/>
              <a:t>ORIGINE</a:t>
            </a:r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397491" y="1464083"/>
            <a:ext cx="10276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smtClean="0"/>
              <a:t>Invention en 1971 </a:t>
            </a:r>
            <a:r>
              <a:rPr lang="fr-FR" sz="2000" smtClean="0"/>
              <a:t>aux Etats-Unis </a:t>
            </a:r>
            <a:r>
              <a:rPr lang="fr-FR" sz="2000" smtClean="0"/>
              <a:t>par le psychologue et sociologue Elliot Aronson.</a:t>
            </a:r>
            <a:endParaRPr lang="fr-FR" sz="2000"/>
          </a:p>
        </p:txBody>
      </p:sp>
      <p:pic>
        <p:nvPicPr>
          <p:cNvPr id="4" name="Picture 2" descr="Résultat de recherche d'images pour &quot;light bulb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5" y="1807802"/>
            <a:ext cx="1488102" cy="148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97491" y="2091177"/>
            <a:ext cx="9715916" cy="10618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400" smtClean="0"/>
              <a:t>« </a:t>
            </a:r>
            <a:r>
              <a:rPr lang="fr-FR" sz="1400" i="1" smtClean="0"/>
              <a:t>La méthode Puzzle est une technique d’apprentissage coopératif </a:t>
            </a:r>
            <a:r>
              <a:rPr lang="fr-FR" sz="1400" i="1" u="sng" smtClean="0">
                <a:solidFill>
                  <a:schemeClr val="accent2"/>
                </a:solidFill>
              </a:rPr>
              <a:t>qui réduit les conflits raciaux au sein des élèves à l’école</a:t>
            </a:r>
            <a:r>
              <a:rPr lang="fr-FR" sz="1400" i="1" smtClean="0"/>
              <a:t>, qui permet un meilleur apprentissage, qui développe la motivation des étudiants et qui </a:t>
            </a:r>
            <a:r>
              <a:rPr lang="fr-FR" sz="1400" i="1" u="sng" smtClean="0">
                <a:solidFill>
                  <a:schemeClr val="accent2"/>
                </a:solidFill>
              </a:rPr>
              <a:t>augmente l’enthousiasme d’apprendre</a:t>
            </a:r>
            <a:r>
              <a:rPr lang="fr-FR" sz="1400" i="1" smtClean="0"/>
              <a:t> </a:t>
            </a:r>
            <a:r>
              <a:rPr lang="fr-FR" sz="1400" smtClean="0"/>
              <a:t>».</a:t>
            </a:r>
            <a:endParaRPr lang="fr-FR" sz="1400"/>
          </a:p>
        </p:txBody>
      </p:sp>
      <p:pic>
        <p:nvPicPr>
          <p:cNvPr id="10" name="Picture 2" descr="Image associé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289" y="3379990"/>
            <a:ext cx="7706682" cy="3131646"/>
          </a:xfrm>
          <a:prstGeom prst="rect">
            <a:avLst/>
          </a:prstGeom>
          <a:ln w="38100" cap="sq">
            <a:solidFill>
              <a:schemeClr val="bg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8D25-68B1-4BFE-9928-27E53F12E97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55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half" idx="4294967295"/>
          </p:nvPr>
        </p:nvSpPr>
        <p:spPr>
          <a:xfrm>
            <a:off x="1551709" y="2346325"/>
            <a:ext cx="4754563" cy="3978275"/>
          </a:xfrm>
        </p:spPr>
        <p:txBody>
          <a:bodyPr>
            <a:normAutofit/>
          </a:bodyPr>
          <a:lstStyle/>
          <a:p>
            <a:r>
              <a:rPr lang="en-US" sz="2800" smtClean="0"/>
              <a:t> Responsabiliser;</a:t>
            </a:r>
          </a:p>
          <a:p>
            <a:r>
              <a:rPr lang="en-US" sz="2800"/>
              <a:t> </a:t>
            </a:r>
            <a:r>
              <a:rPr lang="en-US" sz="2800" smtClean="0"/>
              <a:t>Coopérer;</a:t>
            </a:r>
          </a:p>
          <a:p>
            <a:r>
              <a:rPr lang="en-US" sz="2800" smtClean="0"/>
              <a:t> Impliquer.</a:t>
            </a:r>
          </a:p>
          <a:p>
            <a:endParaRPr lang="fr-FR" sz="2800"/>
          </a:p>
        </p:txBody>
      </p:sp>
      <p:sp>
        <p:nvSpPr>
          <p:cNvPr id="16" name="Rectangle 15"/>
          <p:cNvSpPr/>
          <p:nvPr/>
        </p:nvSpPr>
        <p:spPr>
          <a:xfrm>
            <a:off x="838200" y="819788"/>
            <a:ext cx="7935121" cy="840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400" cap="all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LA METHODE JIGSAW EN </a:t>
            </a:r>
            <a:r>
              <a:rPr lang="en-US" sz="5400" cap="all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3 </a:t>
            </a:r>
            <a:r>
              <a:rPr lang="en-US" sz="5400" cap="all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MOTS</a:t>
            </a:r>
            <a:endParaRPr lang="en-US" sz="5400" cap="all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Résultat de recherche d'images pour &quot;JIGSAW METHOD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689" y="1898072"/>
            <a:ext cx="5597264" cy="326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8D25-68B1-4BFE-9928-27E53F12E97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62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1379</TotalTime>
  <Words>123</Words>
  <Application>Microsoft Office PowerPoint</Application>
  <PresentationFormat>Widescreen</PresentationFormat>
  <Paragraphs>17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Rockwell</vt:lpstr>
      <vt:lpstr>Rockwell Condensed</vt:lpstr>
      <vt:lpstr>Wingdings</vt:lpstr>
      <vt:lpstr>Wood Type</vt:lpstr>
      <vt:lpstr>Méthode « JIGSAW »: Méthode « PUZZLE »</vt:lpstr>
      <vt:lpstr>DEFINITION</vt:lpstr>
      <vt:lpstr>ORIGINE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 « JIGSAW »: Méthode « PUZZLE »</dc:title>
  <dc:creator>Samiha Essakhi</dc:creator>
  <cp:lastModifiedBy>Samiha Essakhi</cp:lastModifiedBy>
  <cp:revision>4</cp:revision>
  <dcterms:created xsi:type="dcterms:W3CDTF">2020-01-29T21:58:19Z</dcterms:created>
  <dcterms:modified xsi:type="dcterms:W3CDTF">2020-01-30T20:57:47Z</dcterms:modified>
</cp:coreProperties>
</file>