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19DEF1D-23E6-4891-82A6-A98144F7A35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2616A4-B422-41E4-BC95-03D6DE1A4216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fr.wikipedia.org/wiki/Logiciel_de_gestion_de_versions" TargetMode="External"/><Relationship Id="rId7" Type="http://schemas.openxmlformats.org/officeDocument/2006/relationships/hyperlink" Target="https://fr.wikipedia.org/wiki/Logiciels_libres" TargetMode="External"/><Relationship Id="rId2" Type="http://schemas.openxmlformats.org/officeDocument/2006/relationships/hyperlink" Target="https://fr.wikipedia.org/wiki/H%C3%A9bergeur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Erlang_(langage)" TargetMode="External"/><Relationship Id="rId5" Type="http://schemas.openxmlformats.org/officeDocument/2006/relationships/hyperlink" Target="https://fr.wikipedia.org/wiki/Ruby_on_Rails" TargetMode="External"/><Relationship Id="rId4" Type="http://schemas.openxmlformats.org/officeDocument/2006/relationships/hyperlink" Target="https://fr.wikipedia.org/wiki/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>
                <a:latin typeface="Adobe Caslon Pro Bold" pitchFamily="18" charset="0"/>
              </a:rPr>
              <a:t>GitHub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72" y="609600"/>
            <a:ext cx="54590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fr-FR" sz="2400" dirty="0"/>
              <a:t>est un service web d'</a:t>
            </a:r>
            <a:r>
              <a:rPr lang="fr-FR" sz="2400" dirty="0">
                <a:hlinkClick r:id="rId2" tooltip="Hébergeur web"/>
              </a:rPr>
              <a:t>hébergement</a:t>
            </a:r>
            <a:r>
              <a:rPr lang="fr-FR" sz="2400" dirty="0"/>
              <a:t> et de gestion de développement de logiciels, utilisant le </a:t>
            </a:r>
            <a:r>
              <a:rPr lang="fr-FR" sz="2400" dirty="0">
                <a:hlinkClick r:id="rId3" tooltip="Logiciel de gestion de versions"/>
              </a:rPr>
              <a:t>logiciel de gestion de versions</a:t>
            </a:r>
            <a:r>
              <a:rPr lang="fr-FR" sz="2400" dirty="0"/>
              <a:t> </a:t>
            </a:r>
            <a:r>
              <a:rPr lang="fr-FR" sz="2400" dirty="0">
                <a:hlinkClick r:id="rId4" tooltip="Git"/>
              </a:rPr>
              <a:t>Git</a:t>
            </a:r>
            <a:r>
              <a:rPr lang="fr-FR" sz="2400" dirty="0"/>
              <a:t>. Ce site est développé en </a:t>
            </a:r>
            <a:r>
              <a:rPr lang="fr-FR" sz="2400" dirty="0">
                <a:hlinkClick r:id="rId5" tooltip="Ruby on Rails"/>
              </a:rPr>
              <a:t>Ruby on Rails</a:t>
            </a:r>
            <a:r>
              <a:rPr lang="fr-FR" sz="2400" dirty="0"/>
              <a:t> et </a:t>
            </a:r>
            <a:r>
              <a:rPr lang="fr-FR" sz="2400" dirty="0">
                <a:hlinkClick r:id="rId6" tooltip="Erlang (langage)"/>
              </a:rPr>
              <a:t>Erlang</a:t>
            </a:r>
            <a:r>
              <a:rPr lang="fr-FR" sz="2400" dirty="0"/>
              <a:t> par Chris </a:t>
            </a:r>
            <a:r>
              <a:rPr lang="fr-FR" sz="2400" dirty="0" err="1"/>
              <a:t>Wanstrath</a:t>
            </a:r>
            <a:r>
              <a:rPr lang="fr-FR" sz="2400" dirty="0"/>
              <a:t>, PJ </a:t>
            </a:r>
            <a:r>
              <a:rPr lang="fr-FR" sz="2400" dirty="0" err="1"/>
              <a:t>Hyett</a:t>
            </a:r>
            <a:r>
              <a:rPr lang="fr-FR" sz="2400" dirty="0"/>
              <a:t> et Tom Preston-Werner. </a:t>
            </a:r>
            <a:r>
              <a:rPr lang="fr-FR" sz="2400" dirty="0" err="1"/>
              <a:t>GitHub</a:t>
            </a:r>
            <a:r>
              <a:rPr lang="fr-FR" sz="2400" dirty="0"/>
              <a:t> propose des comptes professionnels payants, ainsi que des comptes gratuits pour les projets de </a:t>
            </a:r>
            <a:r>
              <a:rPr lang="fr-FR" sz="2400" dirty="0">
                <a:hlinkClick r:id="rId7" tooltip="Logiciels libres"/>
              </a:rPr>
              <a:t>logiciels libres</a:t>
            </a:r>
            <a:r>
              <a:rPr lang="fr-FR" sz="2400" dirty="0"/>
              <a:t>. Le site assure également un contrôle d'accès et des fonctionnalités destinées à la collaboration comme le suivi des bugs, les demandes de fonctionnalités, la gestion de tâches et un wiki pour chaque projet.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72" y="609600"/>
            <a:ext cx="54590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1">
      <a:dk1>
        <a:sysClr val="windowText" lastClr="000000"/>
      </a:dk1>
      <a:lt1>
        <a:sysClr val="window" lastClr="FFFFFF"/>
      </a:lt1>
      <a:dk2>
        <a:srgbClr val="283138"/>
      </a:dk2>
      <a:lt2>
        <a:srgbClr val="FFFFFF"/>
      </a:lt2>
      <a:accent1>
        <a:srgbClr val="838D9B"/>
      </a:accent1>
      <a:accent2>
        <a:srgbClr val="FFFFFF"/>
      </a:accent2>
      <a:accent3>
        <a:srgbClr val="FFFFFF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</TotalTime>
  <Words>6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Perspective</vt:lpstr>
      <vt:lpstr>GitHub </vt:lpstr>
      <vt:lpstr>Présentation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ismail - [2010]</dc:creator>
  <cp:lastModifiedBy>ismail - [2010]</cp:lastModifiedBy>
  <cp:revision>1</cp:revision>
  <dcterms:created xsi:type="dcterms:W3CDTF">2020-01-20T11:58:34Z</dcterms:created>
  <dcterms:modified xsi:type="dcterms:W3CDTF">2020-01-20T12:06:22Z</dcterms:modified>
</cp:coreProperties>
</file>