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42262EE-C3C0-493A-9BE1-9F470C1A156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B0E7EFF-9590-4AB8-B220-21FB9114783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Elliot_Arons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543800" cy="15240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Jigsaw classroom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1828800"/>
            <a:ext cx="7543800" cy="3512127"/>
          </a:xfrm>
        </p:spPr>
        <p:txBody>
          <a:bodyPr>
            <a:normAutofit/>
          </a:bodyPr>
          <a:lstStyle/>
          <a:p>
            <a:r>
              <a:rPr lang="fr-FR" sz="3200" dirty="0"/>
              <a:t> </a:t>
            </a:r>
            <a:r>
              <a:rPr lang="fr-FR" sz="4000" dirty="0"/>
              <a:t>apprentissage coopératif avec décloisonnement en équipes d'experts</a:t>
            </a:r>
            <a:endParaRPr lang="en-US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-228600" y="5943600"/>
            <a:ext cx="68580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1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 est une technique </a:t>
            </a:r>
            <a:r>
              <a:rPr lang="fr-FR" sz="2800" dirty="0" smtClean="0"/>
              <a:t>d’enseignement</a:t>
            </a:r>
            <a:r>
              <a:rPr lang="fr-FR" sz="2800" dirty="0"/>
              <a:t> inventée en 1971 par le psychologue social américain </a:t>
            </a:r>
            <a:r>
              <a:rPr lang="fr-FR" sz="2800" dirty="0">
                <a:hlinkClick r:id="rId2" tooltip="Elliot Aronson"/>
              </a:rPr>
              <a:t>Elliot </a:t>
            </a:r>
            <a:r>
              <a:rPr lang="fr-FR" sz="2800" dirty="0" err="1" smtClean="0">
                <a:hlinkClick r:id="rId2" tooltip="Elliot Aronson"/>
              </a:rPr>
              <a:t>Aronson</a:t>
            </a:r>
            <a:r>
              <a:rPr lang="fr-FR" sz="2800" dirty="0" smtClean="0"/>
              <a:t>. </a:t>
            </a:r>
            <a:r>
              <a:rPr lang="fr-FR" sz="2800" dirty="0"/>
              <a:t>Elle utilise une stratégie d’apprentissage coopératif destinée à l’enseignement primaire et secondaire. Celle-ci encourage fortement les élèves à l’écoute, à l’engagement, à l’interaction, au partage et donc, confère à chacun un rôle essentiel à jouer dans l’activité académique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7" r="1836"/>
          <a:stretch/>
        </p:blipFill>
        <p:spPr>
          <a:xfrm>
            <a:off x="1690255" y="1066800"/>
            <a:ext cx="5486400" cy="47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</TotalTime>
  <Words>2</Words>
  <Application>Microsoft Office PowerPoint</Application>
  <PresentationFormat>Affichage à l'écran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NewsPrint</vt:lpstr>
      <vt:lpstr>Jigsaw classroom </vt:lpstr>
      <vt:lpstr> apprentissage coopératif avec décloisonnement en équipes d'experts</vt:lpstr>
      <vt:lpstr>Présentation PowerPoint</vt:lpstr>
      <vt:lpstr>Présentation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classroom </dc:title>
  <dc:creator>ismail - [2010]</dc:creator>
  <cp:lastModifiedBy>ismail - [2010]</cp:lastModifiedBy>
  <cp:revision>2</cp:revision>
  <dcterms:created xsi:type="dcterms:W3CDTF">2020-01-20T11:47:47Z</dcterms:created>
  <dcterms:modified xsi:type="dcterms:W3CDTF">2020-01-20T11:58:01Z</dcterms:modified>
</cp:coreProperties>
</file>