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74" r:id="rId2"/>
    <p:sldId id="275" r:id="rId3"/>
    <p:sldId id="276" r:id="rId4"/>
    <p:sldId id="277" r:id="rId5"/>
    <p:sldId id="278" r:id="rId6"/>
    <p:sldId id="261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6259175" cy="9145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CEE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44" autoAdjust="0"/>
    <p:restoredTop sz="94706" autoAdjust="0"/>
  </p:normalViewPr>
  <p:slideViewPr>
    <p:cSldViewPr>
      <p:cViewPr varScale="1">
        <p:scale>
          <a:sx n="50" d="100"/>
          <a:sy n="50" d="100"/>
        </p:scale>
        <p:origin x="636" y="66"/>
      </p:cViewPr>
      <p:guideLst>
        <p:guide orient="horz" pos="2881"/>
        <p:guide pos="5121"/>
      </p:guideLst>
    </p:cSldViewPr>
  </p:slideViewPr>
  <p:outlineViewPr>
    <p:cViewPr>
      <p:scale>
        <a:sx n="33" d="100"/>
        <a:sy n="33" d="100"/>
      </p:scale>
      <p:origin x="0" y="11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66" d="100"/>
          <a:sy n="66" d="100"/>
        </p:scale>
        <p:origin x="2370" y="-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E034-4526-4751-87BA-C396D1EBB79A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FF3A-7C62-4BF4-B461-DE1A99C8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46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DFF3A-7C62-4BF4-B461-DE1A99C83D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5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2959" y="3353383"/>
            <a:ext cx="11889520" cy="3017565"/>
          </a:xfrm>
        </p:spPr>
        <p:txBody>
          <a:bodyPr anchor="b">
            <a:normAutofit/>
          </a:bodyPr>
          <a:lstStyle>
            <a:lvl1pPr>
              <a:defRPr sz="720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2959" y="6370946"/>
            <a:ext cx="11889520" cy="150197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Freeform 6"/>
          <p:cNvSpPr/>
          <p:nvPr/>
        </p:nvSpPr>
        <p:spPr bwMode="auto">
          <a:xfrm>
            <a:off x="0" y="5766082"/>
            <a:ext cx="2326657" cy="103829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222" y="6040436"/>
            <a:ext cx="1039892" cy="48691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52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958" y="2745477"/>
            <a:ext cx="11889520" cy="1958740"/>
          </a:xfrm>
        </p:spPr>
        <p:txBody>
          <a:bodyPr anchor="b"/>
          <a:lstStyle>
            <a:lvl1pPr algn="l">
              <a:defRPr sz="5334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958" y="4707656"/>
            <a:ext cx="11889520" cy="1147399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444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82916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88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861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833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805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77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18115FB2-DE4D-44D9-A3CC-DCBE42030B94}"/>
              </a:ext>
            </a:extLst>
          </p:cNvPr>
          <p:cNvSpPr/>
          <p:nvPr userDrawn="1"/>
        </p:nvSpPr>
        <p:spPr bwMode="auto">
          <a:xfrm flipV="1">
            <a:off x="0" y="7957170"/>
            <a:ext cx="2118450" cy="67651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B18D1A3-9AA4-4EDA-A661-EF11868A25B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14808" y="8055063"/>
            <a:ext cx="1039892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667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57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93E5EBB-3568-4629-B695-7125DF9C03E9}"/>
              </a:ext>
            </a:extLst>
          </p:cNvPr>
          <p:cNvSpPr/>
          <p:nvPr userDrawn="1"/>
        </p:nvSpPr>
        <p:spPr bwMode="auto">
          <a:xfrm flipV="1">
            <a:off x="0" y="7957170"/>
            <a:ext cx="2118450" cy="67651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C04D65-3B55-4562-9472-0B29EBECA13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14808" y="8055063"/>
            <a:ext cx="1039892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667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402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08707" y="324322"/>
            <a:ext cx="15841760" cy="71438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marL="756000">
              <a:spcBef>
                <a:spcPts val="3600"/>
              </a:spcBef>
              <a:buNone/>
              <a:defRPr sz="4000" b="0" u="none" spc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4256DD65-63A9-4674-A47D-5F7518E605F4}"/>
              </a:ext>
            </a:extLst>
          </p:cNvPr>
          <p:cNvSpPr/>
          <p:nvPr userDrawn="1"/>
        </p:nvSpPr>
        <p:spPr bwMode="auto">
          <a:xfrm flipV="1">
            <a:off x="0" y="7957170"/>
            <a:ext cx="2118450" cy="67651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4CDDA2-571B-412E-B3B3-B158A564094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14808" y="8055063"/>
            <a:ext cx="1039892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667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46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e_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08707" y="324322"/>
            <a:ext cx="15841760" cy="71438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marL="756000">
              <a:spcBef>
                <a:spcPts val="3600"/>
              </a:spcBef>
              <a:buNone/>
              <a:defRPr sz="4000" b="0" u="none" spc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72470" y="3348658"/>
            <a:ext cx="10714233" cy="158417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Idée unique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AB3034EA-EC8D-408E-9C7B-76FB504D5D64}"/>
              </a:ext>
            </a:extLst>
          </p:cNvPr>
          <p:cNvSpPr/>
          <p:nvPr userDrawn="1"/>
        </p:nvSpPr>
        <p:spPr bwMode="auto">
          <a:xfrm flipV="1">
            <a:off x="0" y="7957170"/>
            <a:ext cx="2118450" cy="67651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764DC9A-2649-40B4-838D-7C0AFF7AB35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14808" y="8055063"/>
            <a:ext cx="1039892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667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72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dée_plus_ex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08707" y="324322"/>
            <a:ext cx="15841760" cy="71438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marL="756000">
              <a:spcBef>
                <a:spcPts val="3600"/>
              </a:spcBef>
              <a:buNone/>
              <a:defRPr sz="4000" b="0" u="none" spc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568748" y="2052514"/>
            <a:ext cx="9217024" cy="86409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l">
              <a:buNone/>
              <a:defRPr sz="40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Idée unique</a:t>
            </a:r>
          </a:p>
        </p:txBody>
      </p:sp>
      <p:sp>
        <p:nvSpPr>
          <p:cNvPr id="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568747" y="3312412"/>
            <a:ext cx="13609511" cy="328628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marL="0" indent="0" algn="l">
              <a:buNone/>
              <a:defRPr sz="36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Explication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59F69E0A-14A7-4E8E-A98A-04A20B468C62}"/>
              </a:ext>
            </a:extLst>
          </p:cNvPr>
          <p:cNvSpPr/>
          <p:nvPr userDrawn="1"/>
        </p:nvSpPr>
        <p:spPr bwMode="auto">
          <a:xfrm flipV="1">
            <a:off x="0" y="7957170"/>
            <a:ext cx="2118450" cy="67651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CF8C76-6CA9-4094-93D4-ECB67A183FD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14808" y="8055063"/>
            <a:ext cx="1039892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667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623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_colonnes_sous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08707" y="324322"/>
            <a:ext cx="15841760" cy="71438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marL="756000">
              <a:spcBef>
                <a:spcPts val="3600"/>
              </a:spcBef>
              <a:buNone/>
              <a:defRPr sz="4000" b="0" u="none" spc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24731" y="2084090"/>
            <a:ext cx="7387207" cy="86409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l">
              <a:buNone/>
              <a:defRPr sz="40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Idée 1</a:t>
            </a:r>
          </a:p>
        </p:txBody>
      </p:sp>
      <p:sp>
        <p:nvSpPr>
          <p:cNvPr id="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24731" y="3374740"/>
            <a:ext cx="7387207" cy="328628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marL="0" indent="0" algn="l">
              <a:buNone/>
              <a:defRPr sz="36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Explication</a:t>
            </a:r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7985572" y="2052514"/>
            <a:ext cx="8064896" cy="86409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l">
              <a:buNone/>
              <a:defRPr sz="40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Idée 2</a:t>
            </a:r>
          </a:p>
        </p:txBody>
      </p:sp>
      <p:sp>
        <p:nvSpPr>
          <p:cNvPr id="10" name="Espace réservé du texte 14"/>
          <p:cNvSpPr>
            <a:spLocks noGrp="1"/>
          </p:cNvSpPr>
          <p:nvPr>
            <p:ph type="body" sz="quarter" idx="17" hasCustomPrompt="1"/>
          </p:nvPr>
        </p:nvSpPr>
        <p:spPr>
          <a:xfrm>
            <a:off x="7985572" y="3354748"/>
            <a:ext cx="8064895" cy="3212374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marL="0" indent="0" algn="l">
              <a:buNone/>
              <a:defRPr sz="36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Explication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11009907" y="179916"/>
            <a:ext cx="4724997" cy="100850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>
              <a:buNone/>
              <a:defRPr sz="4000"/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AB314669-3E54-4446-A183-A58228C54BD1}"/>
              </a:ext>
            </a:extLst>
          </p:cNvPr>
          <p:cNvSpPr/>
          <p:nvPr userDrawn="1"/>
        </p:nvSpPr>
        <p:spPr bwMode="auto">
          <a:xfrm flipV="1">
            <a:off x="0" y="7957170"/>
            <a:ext cx="2118450" cy="67651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BC242CC-8E97-48BB-BBC2-A9B9496C65C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14808" y="8055063"/>
            <a:ext cx="1039892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667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211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08707" y="324322"/>
            <a:ext cx="15841760" cy="71438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marL="756000">
              <a:spcBef>
                <a:spcPts val="3600"/>
              </a:spcBef>
              <a:buNone/>
              <a:defRPr sz="4000" b="0" u="none" spc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2340" y="2084090"/>
            <a:ext cx="7387207" cy="86409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l">
              <a:buNone/>
              <a:defRPr sz="40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Idée 1</a:t>
            </a:r>
          </a:p>
        </p:txBody>
      </p:sp>
      <p:sp>
        <p:nvSpPr>
          <p:cNvPr id="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81869" y="3374740"/>
            <a:ext cx="7387207" cy="328628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marL="0" indent="0" algn="l">
              <a:buNone/>
              <a:defRPr sz="36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Explication</a:t>
            </a:r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7985572" y="2052514"/>
            <a:ext cx="8064896" cy="86409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l">
              <a:buNone/>
              <a:defRPr sz="40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Idée 2</a:t>
            </a:r>
          </a:p>
        </p:txBody>
      </p:sp>
      <p:sp>
        <p:nvSpPr>
          <p:cNvPr id="10" name="Espace réservé du texte 14"/>
          <p:cNvSpPr>
            <a:spLocks noGrp="1"/>
          </p:cNvSpPr>
          <p:nvPr>
            <p:ph type="body" sz="quarter" idx="17" hasCustomPrompt="1"/>
          </p:nvPr>
        </p:nvSpPr>
        <p:spPr>
          <a:xfrm>
            <a:off x="7985572" y="3354748"/>
            <a:ext cx="8064895" cy="3212374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 marL="0" indent="0" algn="l">
              <a:buNone/>
              <a:defRPr sz="3600">
                <a:ln w="6350">
                  <a:noFill/>
                </a:ln>
              </a:defRPr>
            </a:lvl1pPr>
            <a:lvl2pPr>
              <a:defRPr>
                <a:ln w="6350">
                  <a:noFill/>
                </a:ln>
              </a:defRPr>
            </a:lvl2pPr>
            <a:lvl3pPr>
              <a:defRPr>
                <a:ln w="6350">
                  <a:noFill/>
                </a:ln>
              </a:defRPr>
            </a:lvl3pPr>
            <a:lvl4pPr>
              <a:defRPr>
                <a:ln w="6350">
                  <a:noFill/>
                </a:ln>
              </a:defRPr>
            </a:lvl4pPr>
            <a:lvl5pPr>
              <a:defRPr>
                <a:ln w="6350">
                  <a:noFill/>
                </a:ln>
              </a:defRPr>
            </a:lvl5pPr>
          </a:lstStyle>
          <a:p>
            <a:pPr lvl="0"/>
            <a:r>
              <a:rPr lang="fr-FR" dirty="0"/>
              <a:t>Explication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932ECAE-85F2-408C-B0D1-ECE862956C99}"/>
              </a:ext>
            </a:extLst>
          </p:cNvPr>
          <p:cNvSpPr/>
          <p:nvPr userDrawn="1"/>
        </p:nvSpPr>
        <p:spPr bwMode="auto">
          <a:xfrm flipV="1">
            <a:off x="0" y="7957170"/>
            <a:ext cx="2118450" cy="67651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DAD33C-6590-4DEC-8717-05D2CC826A4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14808" y="8055063"/>
            <a:ext cx="1039892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667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304853"/>
            <a:ext cx="3802764" cy="885304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6302" y="-1048"/>
            <a:ext cx="3142846" cy="9140306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43888" cy="91455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908" y="832291"/>
            <a:ext cx="11884570" cy="1708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957" y="2845294"/>
            <a:ext cx="11889522" cy="518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18182" y="8175336"/>
            <a:ext cx="1528676" cy="49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05/02/2019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958" y="8182499"/>
            <a:ext cx="10161983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09222" y="1050559"/>
            <a:ext cx="1039892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7">
                <a:solidFill>
                  <a:srgbClr val="FE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859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9" r:id="rId3"/>
    <p:sldLayoutId id="2147483690" r:id="rId4"/>
    <p:sldLayoutId id="2147483691" r:id="rId5"/>
    <p:sldLayoutId id="2147483692" r:id="rId6"/>
    <p:sldLayoutId id="2147483693" r:id="rId7"/>
    <p:sldLayoutId id="2147483669" r:id="rId8"/>
  </p:sldLayoutIdLst>
  <p:txStyles>
    <p:titleStyle>
      <a:lvl1pPr algn="l" defTabSz="609722" rtl="0" eaLnBrk="1" latinLnBrk="0" hangingPunct="1">
        <a:spcBef>
          <a:spcPct val="0"/>
        </a:spcBef>
        <a:buNone/>
        <a:defRPr sz="480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91" indent="-457291" algn="l" defTabSz="609722" rtl="0" eaLnBrk="1" latinLnBrk="0" hangingPunct="1">
        <a:spcBef>
          <a:spcPts val="1334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798" indent="-381076" algn="l" defTabSz="609722" rtl="0" eaLnBrk="1" latinLnBrk="0" hangingPunct="1">
        <a:spcBef>
          <a:spcPts val="1334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305" indent="-304861" algn="l" defTabSz="609722" rtl="0" eaLnBrk="1" latinLnBrk="0" hangingPunct="1">
        <a:spcBef>
          <a:spcPts val="1334"/>
        </a:spcBef>
        <a:spcAft>
          <a:spcPts val="0"/>
        </a:spcAft>
        <a:buClr>
          <a:schemeClr val="accent1"/>
        </a:buClr>
        <a:buFont typeface="Wingdings 3" charset="2"/>
        <a:buChar char="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4027" indent="-304861" algn="l" defTabSz="609722" rtl="0" eaLnBrk="1" latinLnBrk="0" hangingPunct="1">
        <a:spcBef>
          <a:spcPts val="1334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749" indent="-304861" algn="l" defTabSz="609722" rtl="0" eaLnBrk="1" latinLnBrk="0" hangingPunct="1">
        <a:spcBef>
          <a:spcPts val="1334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3471" indent="-304861" algn="l" defTabSz="609722" rtl="0" eaLnBrk="1" latinLnBrk="0" hangingPunct="1">
        <a:spcBef>
          <a:spcPts val="1334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3192" indent="-304861" algn="l" defTabSz="609722" rtl="0" eaLnBrk="1" latinLnBrk="0" hangingPunct="1">
        <a:spcBef>
          <a:spcPts val="1334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2914" indent="-304861" algn="l" defTabSz="609722" rtl="0" eaLnBrk="1" latinLnBrk="0" hangingPunct="1">
        <a:spcBef>
          <a:spcPts val="1334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2636" indent="-304861" algn="l" defTabSz="609722" rtl="0" eaLnBrk="1" latinLnBrk="0" hangingPunct="1">
        <a:spcBef>
          <a:spcPts val="1334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6097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6097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6097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6097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6097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6097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6097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6097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FCD7C63-9976-434D-BA7E-AB2122E11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spc="300" dirty="0"/>
              <a:t>Informatique</a:t>
            </a:r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94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Questions !!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Comment choisir votre application ?</a:t>
            </a:r>
          </a:p>
        </p:txBody>
      </p:sp>
    </p:spTree>
    <p:extLst>
      <p:ext uri="{BB962C8B-B14F-4D97-AF65-F5344CB8AC3E}">
        <p14:creationId xmlns:p14="http://schemas.microsoft.com/office/powerpoint/2010/main" val="221250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Comment choisir votre application 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Application existant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Trouver une application existant qui réponde à votre besoin informatique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Développement spécifique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Si vous ne trouvez pas l’application informatique qui réponde à votre besoin</a:t>
            </a:r>
          </a:p>
          <a:p>
            <a:r>
              <a:rPr lang="fr-FR" dirty="0"/>
              <a:t>dans ce cas il faut développer votre application.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Conseil gratuit</a:t>
            </a:r>
          </a:p>
        </p:txBody>
      </p:sp>
    </p:spTree>
    <p:extLst>
      <p:ext uri="{BB962C8B-B14F-4D97-AF65-F5344CB8AC3E}">
        <p14:creationId xmlns:p14="http://schemas.microsoft.com/office/powerpoint/2010/main" val="314434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Application existant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06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Développement spécifique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66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5891DAB-FF80-4C32-A4B1-8F5410F52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845EFD-E3A9-4D0A-9237-61F2B3FF74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70A9B7-E722-4DEB-8C7D-4C9294E4ED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F70167-B162-4F52-A08B-478CFDAEC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B0C0FBE-B68D-4B19-A27F-2F725526F4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65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907B32C-9F89-4CFC-B832-4FEC34245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A6B27F-9D57-4E9A-838F-5C4A3FF2F7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F40C06-FBF2-4C24-B332-BC6799CC0C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6CAA51-84B4-4232-A344-26FE8B2730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5974A68-E0F9-40C2-8026-AE1A9A70FF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9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22EC5BA-9770-4187-A941-1E0E3DFEC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A06103-F7B5-44DC-915B-341227A0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8024FB-A6A7-4CFA-8770-1FEC0005E5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8A17CD-B397-432C-8E08-371F707719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E90FF02-F0C4-4732-87CF-9322A156C4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64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7C5DEBA-3DBD-4BC2-967B-B1D97FDC3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71F70E-EE19-41C2-AFE0-29327C0EC9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41E09C-00A1-497E-9791-ADC104DB1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9CBAC30-0A44-431C-A978-C22C64A3D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6C8563-8046-4D95-AABD-DCC936741A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9038A-0894-4ABB-AE39-BAFE67F3A1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6B513-CBD0-49B6-9A4B-7735BA45C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E1A8AC5-776D-41E6-941B-921126090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37C52E1-4CC9-42F8-AAC2-4A4390D540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C3C0565-31B7-40DA-A80E-6E1DAE9F84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7B0324-EAEC-41C4-8AF0-C4C8C1D09B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BA05FE-6CBA-4D02-BCA6-6514DA379B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9F1ED4-4787-4B2F-8682-CE759D1739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BB3B998-6AE0-4A8B-BD80-6D79DA6016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73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spc="300" dirty="0"/>
              <a:t>Informatique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dirty="0"/>
              <a:t>Traitement automatique de l’information</a:t>
            </a:r>
          </a:p>
        </p:txBody>
      </p:sp>
    </p:spTree>
    <p:extLst>
      <p:ext uri="{BB962C8B-B14F-4D97-AF65-F5344CB8AC3E}">
        <p14:creationId xmlns:p14="http://schemas.microsoft.com/office/powerpoint/2010/main" val="90250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spc="300" dirty="0"/>
              <a:t>Information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b="1" spc="300" dirty="0"/>
              <a:t>Votre travail = Projets et tâches</a:t>
            </a:r>
            <a:endParaRPr lang="fr-FR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568747" y="3312412"/>
            <a:ext cx="13609511" cy="1476406"/>
          </a:xfrm>
        </p:spPr>
        <p:txBody>
          <a:bodyPr>
            <a:normAutofit fontScale="92500"/>
          </a:bodyPr>
          <a:lstStyle/>
          <a:p>
            <a:r>
              <a:rPr lang="fr-FR" spc="300" dirty="0"/>
              <a:t>La gestion des projets et tâches nécessite une gestion </a:t>
            </a:r>
            <a:r>
              <a:rPr lang="fr-FR" b="1" spc="300" dirty="0"/>
              <a:t>manuel</a:t>
            </a:r>
            <a:r>
              <a:rPr lang="fr-FR" spc="300" dirty="0"/>
              <a:t> ou </a:t>
            </a:r>
            <a:r>
              <a:rPr lang="fr-FR" b="1" spc="300" dirty="0"/>
              <a:t>automatique</a:t>
            </a:r>
            <a:r>
              <a:rPr lang="fr-FR" spc="300" dirty="0"/>
              <a:t> de leurs information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16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spc="300" dirty="0"/>
              <a:t>Traitement manuel de l’information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b="1" spc="300" dirty="0"/>
              <a:t>Traitement manuel de l’information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6774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spc="300" dirty="0"/>
              <a:t>Traitement automatique de l’information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b="1" spc="300" dirty="0"/>
              <a:t>Traitement automatique = Application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6171116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99</Words>
  <Application>Microsoft Office PowerPoint</Application>
  <PresentationFormat>Personnalisé</PresentationFormat>
  <Paragraphs>23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ESSARRAJ.FOUAD</dc:creator>
  <cp:lastModifiedBy>ESSARRAJ.FOUAD</cp:lastModifiedBy>
  <cp:revision>3</cp:revision>
  <dcterms:created xsi:type="dcterms:W3CDTF">2019-02-05T14:53:19Z</dcterms:created>
  <dcterms:modified xsi:type="dcterms:W3CDTF">2019-02-05T15:16:17Z</dcterms:modified>
</cp:coreProperties>
</file>