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3" r:id="rId2"/>
    <p:sldId id="342" r:id="rId3"/>
    <p:sldId id="344" r:id="rId4"/>
    <p:sldId id="346" r:id="rId5"/>
  </p:sldIdLst>
  <p:sldSz cx="16259175" cy="9145588"/>
  <p:notesSz cx="6858000" cy="9144000"/>
  <p:defaultTextStyle>
    <a:defPPr>
      <a:defRPr lang="fr-FR"/>
    </a:defPPr>
    <a:lvl1pPr marL="0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2947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25895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38842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51789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64737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77684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90631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03579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1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85" autoAdjust="0"/>
    <p:restoredTop sz="85409" autoAdjust="0"/>
  </p:normalViewPr>
  <p:slideViewPr>
    <p:cSldViewPr>
      <p:cViewPr varScale="1">
        <p:scale>
          <a:sx n="47" d="100"/>
          <a:sy n="47" d="100"/>
        </p:scale>
        <p:origin x="-426" y="-90"/>
      </p:cViewPr>
      <p:guideLst>
        <p:guide orient="horz" pos="2881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4738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3F7116-C2A4-4653-B16D-776718A2EE0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7605A2F9-AF9B-4BC3-AA08-AE2F02D54D79}">
      <dgm:prSet phldrT="[Texte]" custT="1"/>
      <dgm:spPr/>
      <dgm:t>
        <a:bodyPr/>
        <a:lstStyle/>
        <a:p>
          <a:r>
            <a:rPr lang="fr-FR" sz="4400" b="1" dirty="0" smtClean="0"/>
            <a:t>Les anciens lauréats</a:t>
          </a:r>
          <a:endParaRPr lang="fr-FR" sz="4400" b="1" dirty="0"/>
        </a:p>
      </dgm:t>
    </dgm:pt>
    <dgm:pt modelId="{C0310130-2391-4A44-9C6A-904D48448779}" type="parTrans" cxnId="{A45CD88F-2C23-4052-9DF1-E98D5B0AC7AB}">
      <dgm:prSet/>
      <dgm:spPr/>
      <dgm:t>
        <a:bodyPr/>
        <a:lstStyle/>
        <a:p>
          <a:endParaRPr lang="fr-FR"/>
        </a:p>
      </dgm:t>
    </dgm:pt>
    <dgm:pt modelId="{AB46C98B-DD7F-4D4D-87DA-7A77E02AA7C3}" type="sibTrans" cxnId="{A45CD88F-2C23-4052-9DF1-E98D5B0AC7AB}">
      <dgm:prSet/>
      <dgm:spPr/>
      <dgm:t>
        <a:bodyPr/>
        <a:lstStyle/>
        <a:p>
          <a:endParaRPr lang="fr-FR"/>
        </a:p>
      </dgm:t>
    </dgm:pt>
    <dgm:pt modelId="{12B74C87-9DAC-42FD-9E7B-9B6BD40EE113}">
      <dgm:prSet phldrT="[Texte]"/>
      <dgm:spPr/>
      <dgm:t>
        <a:bodyPr/>
        <a:lstStyle/>
        <a:p>
          <a:r>
            <a:rPr lang="fr-FR" b="1" dirty="0" smtClean="0"/>
            <a:t>Les formateurs</a:t>
          </a:r>
          <a:endParaRPr lang="fr-FR" b="1" dirty="0"/>
        </a:p>
      </dgm:t>
    </dgm:pt>
    <dgm:pt modelId="{8EF230B7-0D2C-4F63-81C3-873F11B4E6FB}" type="parTrans" cxnId="{6674F93B-AC56-434D-BA5B-5F93E2215D62}">
      <dgm:prSet/>
      <dgm:spPr/>
      <dgm:t>
        <a:bodyPr/>
        <a:lstStyle/>
        <a:p>
          <a:endParaRPr lang="fr-FR"/>
        </a:p>
      </dgm:t>
    </dgm:pt>
    <dgm:pt modelId="{41C6CF2A-4E27-4E54-B324-63C7EBDA4D76}" type="sibTrans" cxnId="{6674F93B-AC56-434D-BA5B-5F93E2215D62}">
      <dgm:prSet/>
      <dgm:spPr/>
      <dgm:t>
        <a:bodyPr/>
        <a:lstStyle/>
        <a:p>
          <a:endParaRPr lang="fr-FR"/>
        </a:p>
      </dgm:t>
    </dgm:pt>
    <dgm:pt modelId="{8C01C816-1FC7-4617-9937-C4D16794BA0B}">
      <dgm:prSet phldrT="[Texte]" custT="1"/>
      <dgm:spPr/>
      <dgm:t>
        <a:bodyPr/>
        <a:lstStyle/>
        <a:p>
          <a:r>
            <a:rPr lang="fr-FR" sz="4000" b="1" dirty="0" smtClean="0">
              <a:solidFill>
                <a:schemeClr val="tx1"/>
              </a:solidFill>
            </a:rPr>
            <a:t>les experts</a:t>
          </a:r>
          <a:endParaRPr lang="fr-FR" sz="4000" b="1" dirty="0">
            <a:solidFill>
              <a:schemeClr val="tx1"/>
            </a:solidFill>
          </a:endParaRPr>
        </a:p>
      </dgm:t>
    </dgm:pt>
    <dgm:pt modelId="{A3E9817D-A33D-471B-BF85-39E4447F0042}" type="parTrans" cxnId="{3722282C-04C2-47AF-A204-725C27F54231}">
      <dgm:prSet/>
      <dgm:spPr/>
      <dgm:t>
        <a:bodyPr/>
        <a:lstStyle/>
        <a:p>
          <a:endParaRPr lang="fr-FR"/>
        </a:p>
      </dgm:t>
    </dgm:pt>
    <dgm:pt modelId="{6B2DBC4B-6A1A-435E-A973-CB900BD0C8F7}" type="sibTrans" cxnId="{3722282C-04C2-47AF-A204-725C27F54231}">
      <dgm:prSet/>
      <dgm:spPr/>
      <dgm:t>
        <a:bodyPr/>
        <a:lstStyle/>
        <a:p>
          <a:endParaRPr lang="fr-FR"/>
        </a:p>
      </dgm:t>
    </dgm:pt>
    <dgm:pt modelId="{4E0476CB-54D9-4E1C-8481-5BCFF5156BCB}" type="pres">
      <dgm:prSet presAssocID="{E73F7116-C2A4-4653-B16D-776718A2EE09}" presName="arrowDiagram" presStyleCnt="0">
        <dgm:presLayoutVars>
          <dgm:chMax val="5"/>
          <dgm:dir/>
          <dgm:resizeHandles val="exact"/>
        </dgm:presLayoutVars>
      </dgm:prSet>
      <dgm:spPr/>
    </dgm:pt>
    <dgm:pt modelId="{A9BA2398-73D6-4BED-B40C-8F6CEB82B5F5}" type="pres">
      <dgm:prSet presAssocID="{E73F7116-C2A4-4653-B16D-776718A2EE09}" presName="arrow" presStyleLbl="bgShp" presStyleIdx="0" presStyleCnt="1" custLinFactNeighborX="-488" custLinFactNeighborY="-2082"/>
      <dgm:spPr>
        <a:solidFill>
          <a:schemeClr val="tx2">
            <a:lumMod val="75000"/>
          </a:schemeClr>
        </a:solidFill>
      </dgm:spPr>
    </dgm:pt>
    <dgm:pt modelId="{3FCFF7FE-1ED4-472D-B357-BA7AF429484C}" type="pres">
      <dgm:prSet presAssocID="{E73F7116-C2A4-4653-B16D-776718A2EE09}" presName="arrowDiagram3" presStyleCnt="0"/>
      <dgm:spPr/>
    </dgm:pt>
    <dgm:pt modelId="{82157B6D-AB3E-4C92-B3A2-3EEB286607C9}" type="pres">
      <dgm:prSet presAssocID="{7605A2F9-AF9B-4BC3-AA08-AE2F02D54D79}" presName="bullet3a" presStyleLbl="node1" presStyleIdx="0" presStyleCnt="3" custLinFactX="5987" custLinFactY="-25054" custLinFactNeighborX="100000" custLinFactNeighborY="-100000"/>
      <dgm:spPr/>
    </dgm:pt>
    <dgm:pt modelId="{B7EB3B8F-6BFE-4076-B1F6-6B002C1D26FE}" type="pres">
      <dgm:prSet presAssocID="{7605A2F9-AF9B-4BC3-AA08-AE2F02D54D79}" presName="textBox3a" presStyleLbl="revTx" presStyleIdx="0" presStyleCnt="3" custScaleX="169097" custLinFactNeighborX="43647" custLinFactNeighborY="54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BEA6A5-8DEA-4852-A013-BB90C88DEA7B}" type="pres">
      <dgm:prSet presAssocID="{12B74C87-9DAC-42FD-9E7B-9B6BD40EE113}" presName="bullet3b" presStyleLbl="node1" presStyleIdx="1" presStyleCnt="3" custLinFactNeighborX="65035" custLinFactNeighborY="-46967"/>
      <dgm:spPr/>
    </dgm:pt>
    <dgm:pt modelId="{5EDE6867-C75F-4116-A28B-47A1718F5413}" type="pres">
      <dgm:prSet presAssocID="{12B74C87-9DAC-42FD-9E7B-9B6BD40EE113}" presName="textBox3b" presStyleLbl="revTx" presStyleIdx="1" presStyleCnt="3" custScaleX="149118" custScaleY="25593" custLinFactNeighborX="33039" custLinFactNeighborY="-310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9A5636-E187-47DD-A363-AA874A48C27E}" type="pres">
      <dgm:prSet presAssocID="{8C01C816-1FC7-4617-9937-C4D16794BA0B}" presName="bullet3c" presStyleLbl="node1" presStyleIdx="2" presStyleCnt="3" custLinFactNeighborX="82320" custLinFactNeighborY="-48666"/>
      <dgm:spPr/>
    </dgm:pt>
    <dgm:pt modelId="{6E160899-5442-4368-9449-E19F8D771D07}" type="pres">
      <dgm:prSet presAssocID="{8C01C816-1FC7-4617-9937-C4D16794BA0B}" presName="textBox3c" presStyleLbl="revTx" presStyleIdx="2" presStyleCnt="3" custScaleY="21766" custLinFactNeighborX="32523" custLinFactNeighborY="-368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C49B9FB-66C5-452A-8F85-7EA8F1808857}" type="presOf" srcId="{7605A2F9-AF9B-4BC3-AA08-AE2F02D54D79}" destId="{B7EB3B8F-6BFE-4076-B1F6-6B002C1D26FE}" srcOrd="0" destOrd="0" presId="urn:microsoft.com/office/officeart/2005/8/layout/arrow2"/>
    <dgm:cxn modelId="{FB25AE3E-C618-447F-BD6D-80D3463C2422}" type="presOf" srcId="{8C01C816-1FC7-4617-9937-C4D16794BA0B}" destId="{6E160899-5442-4368-9449-E19F8D771D07}" srcOrd="0" destOrd="0" presId="urn:microsoft.com/office/officeart/2005/8/layout/arrow2"/>
    <dgm:cxn modelId="{3722282C-04C2-47AF-A204-725C27F54231}" srcId="{E73F7116-C2A4-4653-B16D-776718A2EE09}" destId="{8C01C816-1FC7-4617-9937-C4D16794BA0B}" srcOrd="2" destOrd="0" parTransId="{A3E9817D-A33D-471B-BF85-39E4447F0042}" sibTransId="{6B2DBC4B-6A1A-435E-A973-CB900BD0C8F7}"/>
    <dgm:cxn modelId="{C5CDA5ED-CE9B-49D1-93CE-780E8C9B92B1}" type="presOf" srcId="{12B74C87-9DAC-42FD-9E7B-9B6BD40EE113}" destId="{5EDE6867-C75F-4116-A28B-47A1718F5413}" srcOrd="0" destOrd="0" presId="urn:microsoft.com/office/officeart/2005/8/layout/arrow2"/>
    <dgm:cxn modelId="{A45CD88F-2C23-4052-9DF1-E98D5B0AC7AB}" srcId="{E73F7116-C2A4-4653-B16D-776718A2EE09}" destId="{7605A2F9-AF9B-4BC3-AA08-AE2F02D54D79}" srcOrd="0" destOrd="0" parTransId="{C0310130-2391-4A44-9C6A-904D48448779}" sibTransId="{AB46C98B-DD7F-4D4D-87DA-7A77E02AA7C3}"/>
    <dgm:cxn modelId="{6674F93B-AC56-434D-BA5B-5F93E2215D62}" srcId="{E73F7116-C2A4-4653-B16D-776718A2EE09}" destId="{12B74C87-9DAC-42FD-9E7B-9B6BD40EE113}" srcOrd="1" destOrd="0" parTransId="{8EF230B7-0D2C-4F63-81C3-873F11B4E6FB}" sibTransId="{41C6CF2A-4E27-4E54-B324-63C7EBDA4D76}"/>
    <dgm:cxn modelId="{B80E705B-F38B-4675-A9E1-7A4366B864AE}" type="presOf" srcId="{E73F7116-C2A4-4653-B16D-776718A2EE09}" destId="{4E0476CB-54D9-4E1C-8481-5BCFF5156BCB}" srcOrd="0" destOrd="0" presId="urn:microsoft.com/office/officeart/2005/8/layout/arrow2"/>
    <dgm:cxn modelId="{8A444A2D-D94A-4D39-A0C1-242C1F53E652}" type="presParOf" srcId="{4E0476CB-54D9-4E1C-8481-5BCFF5156BCB}" destId="{A9BA2398-73D6-4BED-B40C-8F6CEB82B5F5}" srcOrd="0" destOrd="0" presId="urn:microsoft.com/office/officeart/2005/8/layout/arrow2"/>
    <dgm:cxn modelId="{115349C0-D65C-4E8B-9B63-CF6EA1814CDD}" type="presParOf" srcId="{4E0476CB-54D9-4E1C-8481-5BCFF5156BCB}" destId="{3FCFF7FE-1ED4-472D-B357-BA7AF429484C}" srcOrd="1" destOrd="0" presId="urn:microsoft.com/office/officeart/2005/8/layout/arrow2"/>
    <dgm:cxn modelId="{90524CC4-4FE2-46AE-BD16-8FC2866213D6}" type="presParOf" srcId="{3FCFF7FE-1ED4-472D-B357-BA7AF429484C}" destId="{82157B6D-AB3E-4C92-B3A2-3EEB286607C9}" srcOrd="0" destOrd="0" presId="urn:microsoft.com/office/officeart/2005/8/layout/arrow2"/>
    <dgm:cxn modelId="{18C770B8-066C-4326-A4A8-877C53CEAAA2}" type="presParOf" srcId="{3FCFF7FE-1ED4-472D-B357-BA7AF429484C}" destId="{B7EB3B8F-6BFE-4076-B1F6-6B002C1D26FE}" srcOrd="1" destOrd="0" presId="urn:microsoft.com/office/officeart/2005/8/layout/arrow2"/>
    <dgm:cxn modelId="{239ADCDF-AF90-4C84-81E7-AADF1CBE5A7A}" type="presParOf" srcId="{3FCFF7FE-1ED4-472D-B357-BA7AF429484C}" destId="{82BEA6A5-8DEA-4852-A013-BB90C88DEA7B}" srcOrd="2" destOrd="0" presId="urn:microsoft.com/office/officeart/2005/8/layout/arrow2"/>
    <dgm:cxn modelId="{B2EFC49E-DCAC-45F8-B7AE-4A1B5BC81350}" type="presParOf" srcId="{3FCFF7FE-1ED4-472D-B357-BA7AF429484C}" destId="{5EDE6867-C75F-4116-A28B-47A1718F5413}" srcOrd="3" destOrd="0" presId="urn:microsoft.com/office/officeart/2005/8/layout/arrow2"/>
    <dgm:cxn modelId="{B8A714B0-71BF-439B-ADC5-712C1D83B6CA}" type="presParOf" srcId="{3FCFF7FE-1ED4-472D-B357-BA7AF429484C}" destId="{789A5636-E187-47DD-A363-AA874A48C27E}" srcOrd="4" destOrd="0" presId="urn:microsoft.com/office/officeart/2005/8/layout/arrow2"/>
    <dgm:cxn modelId="{40478C7E-A1B8-412D-9D1B-0C3EB6AEEEF4}" type="presParOf" srcId="{3FCFF7FE-1ED4-472D-B357-BA7AF429484C}" destId="{6E160899-5442-4368-9449-E19F8D771D0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A2398-73D6-4BED-B40C-8F6CEB82B5F5}">
      <dsp:nvSpPr>
        <dsp:cNvPr id="0" name=""/>
        <dsp:cNvSpPr/>
      </dsp:nvSpPr>
      <dsp:spPr>
        <a:xfrm>
          <a:off x="1575092" y="0"/>
          <a:ext cx="10714790" cy="6696744"/>
        </a:xfrm>
        <a:prstGeom prst="swooshArrow">
          <a:avLst>
            <a:gd name="adj1" fmla="val 25000"/>
            <a:gd name="adj2" fmla="val 25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57B6D-AB3E-4C92-B3A2-3EEB286607C9}">
      <dsp:nvSpPr>
        <dsp:cNvPr id="0" name=""/>
        <dsp:cNvSpPr/>
      </dsp:nvSpPr>
      <dsp:spPr>
        <a:xfrm>
          <a:off x="3283422" y="4273711"/>
          <a:ext cx="278584" cy="2785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B3B8F-6BFE-4076-B1F6-6B002C1D26FE}">
      <dsp:nvSpPr>
        <dsp:cNvPr id="0" name=""/>
        <dsp:cNvSpPr/>
      </dsp:nvSpPr>
      <dsp:spPr>
        <a:xfrm>
          <a:off x="3354599" y="4761384"/>
          <a:ext cx="4221584" cy="1935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616" tIns="0" rIns="0" bIns="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b="1" kern="1200" dirty="0" smtClean="0"/>
            <a:t>Les anciens lauréats</a:t>
          </a:r>
          <a:endParaRPr lang="fr-FR" sz="4400" b="1" kern="1200" dirty="0"/>
        </a:p>
      </dsp:txBody>
      <dsp:txXfrm>
        <a:off x="3354599" y="4761384"/>
        <a:ext cx="4221584" cy="1935359"/>
      </dsp:txXfrm>
    </dsp:sp>
    <dsp:sp modelId="{82BEA6A5-8DEA-4852-A013-BB90C88DEA7B}">
      <dsp:nvSpPr>
        <dsp:cNvPr id="0" name=""/>
        <dsp:cNvSpPr/>
      </dsp:nvSpPr>
      <dsp:spPr>
        <a:xfrm>
          <a:off x="5774716" y="2565394"/>
          <a:ext cx="503595" cy="5035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E6867-C75F-4116-A28B-47A1718F5413}">
      <dsp:nvSpPr>
        <dsp:cNvPr id="0" name=""/>
        <dsp:cNvSpPr/>
      </dsp:nvSpPr>
      <dsp:spPr>
        <a:xfrm>
          <a:off x="5917068" y="3277196"/>
          <a:ext cx="3834643" cy="932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845" tIns="0" rIns="0" bIns="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500" b="1" kern="1200" dirty="0" smtClean="0"/>
            <a:t>Les formateurs</a:t>
          </a:r>
          <a:endParaRPr lang="fr-FR" sz="4500" b="1" kern="1200" dirty="0"/>
        </a:p>
      </dsp:txBody>
      <dsp:txXfrm>
        <a:off x="5917068" y="3277196"/>
        <a:ext cx="3834643" cy="932360"/>
      </dsp:txXfrm>
    </dsp:sp>
    <dsp:sp modelId="{789A5636-E187-47DD-A363-AA874A48C27E}">
      <dsp:nvSpPr>
        <dsp:cNvPr id="0" name=""/>
        <dsp:cNvSpPr/>
      </dsp:nvSpPr>
      <dsp:spPr>
        <a:xfrm>
          <a:off x="8977812" y="1355336"/>
          <a:ext cx="696461" cy="6964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60899-5442-4368-9449-E19F8D771D07}">
      <dsp:nvSpPr>
        <dsp:cNvPr id="0" name=""/>
        <dsp:cNvSpPr/>
      </dsp:nvSpPr>
      <dsp:spPr>
        <a:xfrm>
          <a:off x="9589061" y="2149321"/>
          <a:ext cx="2571549" cy="101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040" tIns="0" rIns="0" bIns="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b="1" kern="1200" dirty="0" smtClean="0">
              <a:solidFill>
                <a:schemeClr val="tx1"/>
              </a:solidFill>
            </a:rPr>
            <a:t>les experts</a:t>
          </a:r>
          <a:endParaRPr lang="fr-FR" sz="4000" b="1" kern="1200" dirty="0">
            <a:solidFill>
              <a:schemeClr val="tx1"/>
            </a:solidFill>
          </a:endParaRPr>
        </a:p>
      </dsp:txBody>
      <dsp:txXfrm>
        <a:off x="9589061" y="2149321"/>
        <a:ext cx="2571549" cy="1013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14358-1EBD-4DFD-A721-9A543B4CCCA1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E5133-D994-476B-9239-900E8600A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409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7D459-D149-4C8A-B312-D7801C2B55FF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3F0DB-E314-445C-9F0E-47B5CFA97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24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438" y="2841061"/>
            <a:ext cx="13820299" cy="1960374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876" y="5182500"/>
            <a:ext cx="11381423" cy="23372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2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7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90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3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ormations\Analyse et  Conception\Modélisation orientée objet\Cours - PowerPoint\Activités PowerPoint\BarTraduc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500828"/>
            <a:ext cx="16259175" cy="1435380"/>
          </a:xfrm>
          <a:prstGeom prst="rect">
            <a:avLst/>
          </a:prstGeom>
          <a:noFill/>
        </p:spPr>
      </p:pic>
      <p:pic>
        <p:nvPicPr>
          <p:cNvPr id="2050" name="Picture 2" descr="E:\1 - PiloteDev-Tube\1 - étude de cas UML\1 - Correction EFF 2012 UML\Diagramme de classes\Construction des images\BarTraductio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259175" cy="9145785"/>
          </a:xfrm>
          <a:prstGeom prst="rect">
            <a:avLst/>
          </a:prstGeom>
          <a:noFill/>
        </p:spPr>
      </p:pic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414283" y="715143"/>
            <a:ext cx="15573484" cy="785817"/>
          </a:xfrm>
        </p:spPr>
        <p:txBody>
          <a:bodyPr>
            <a:normAutofit/>
          </a:bodyPr>
          <a:lstStyle>
            <a:lvl1pPr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14701883" y="-142114"/>
            <a:ext cx="1506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dia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ormations\Analyse et  Conception\Modélisation orientée objet\Cours - PowerPoint\Activités PowerPoint\BarTraduc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72200"/>
            <a:ext cx="16259175" cy="642942"/>
          </a:xfrm>
          <a:prstGeom prst="rect">
            <a:avLst/>
          </a:prstGeom>
          <a:noFill/>
        </p:spPr>
      </p:pic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342845" y="762"/>
            <a:ext cx="15573484" cy="714380"/>
          </a:xfrm>
        </p:spPr>
        <p:txBody>
          <a:bodyPr>
            <a:noAutofit/>
          </a:bodyPr>
          <a:lstStyle>
            <a:lvl1pPr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  <p:pic>
        <p:nvPicPr>
          <p:cNvPr id="5" name="Picture 2" descr="E:\Formations\Analyse et  Conception\Modélisation orientée objet\Cours - PowerPoint\Activités PowerPoint\BarTraduc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430446"/>
            <a:ext cx="16259175" cy="7151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1 - PiloteDev-Tube\1 - étude de cas UML\1 - Correction EFF 2012 UML\Diagramme de classes\Construction des images\BarTraduc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259175" cy="914578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961" y="364129"/>
            <a:ext cx="5349157" cy="1549670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886" y="364132"/>
            <a:ext cx="9089330" cy="7805506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961" y="1913802"/>
            <a:ext cx="5349157" cy="6255836"/>
          </a:xfrm>
        </p:spPr>
        <p:txBody>
          <a:bodyPr/>
          <a:lstStyle>
            <a:lvl1pPr marL="0" indent="0">
              <a:buNone/>
              <a:defRPr sz="2500"/>
            </a:lvl1pPr>
            <a:lvl2pPr marL="812947" indent="0">
              <a:buNone/>
              <a:defRPr sz="2100"/>
            </a:lvl2pPr>
            <a:lvl3pPr marL="1625895" indent="0">
              <a:buNone/>
              <a:defRPr sz="1800"/>
            </a:lvl3pPr>
            <a:lvl4pPr marL="2438842" indent="0">
              <a:buNone/>
              <a:defRPr sz="1600"/>
            </a:lvl4pPr>
            <a:lvl5pPr marL="3251789" indent="0">
              <a:buNone/>
              <a:defRPr sz="1600"/>
            </a:lvl5pPr>
            <a:lvl6pPr marL="4064737" indent="0">
              <a:buNone/>
              <a:defRPr sz="1600"/>
            </a:lvl6pPr>
            <a:lvl7pPr marL="4877684" indent="0">
              <a:buNone/>
              <a:defRPr sz="1600"/>
            </a:lvl7pPr>
            <a:lvl8pPr marL="5690631" indent="0">
              <a:buNone/>
              <a:defRPr sz="1600"/>
            </a:lvl8pPr>
            <a:lvl9pPr marL="6503579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912" y="6401911"/>
            <a:ext cx="9755505" cy="75578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186912" y="817175"/>
            <a:ext cx="9755505" cy="5487353"/>
          </a:xfrm>
        </p:spPr>
        <p:txBody>
          <a:bodyPr/>
          <a:lstStyle>
            <a:lvl1pPr marL="0" indent="0">
              <a:buNone/>
              <a:defRPr sz="5700"/>
            </a:lvl1pPr>
            <a:lvl2pPr marL="812947" indent="0">
              <a:buNone/>
              <a:defRPr sz="5000"/>
            </a:lvl2pPr>
            <a:lvl3pPr marL="1625895" indent="0">
              <a:buNone/>
              <a:defRPr sz="4300"/>
            </a:lvl3pPr>
            <a:lvl4pPr marL="2438842" indent="0">
              <a:buNone/>
              <a:defRPr sz="3600"/>
            </a:lvl4pPr>
            <a:lvl5pPr marL="3251789" indent="0">
              <a:buNone/>
              <a:defRPr sz="3600"/>
            </a:lvl5pPr>
            <a:lvl6pPr marL="4064737" indent="0">
              <a:buNone/>
              <a:defRPr sz="3600"/>
            </a:lvl6pPr>
            <a:lvl7pPr marL="4877684" indent="0">
              <a:buNone/>
              <a:defRPr sz="3600"/>
            </a:lvl7pPr>
            <a:lvl8pPr marL="5690631" indent="0">
              <a:buNone/>
              <a:defRPr sz="3600"/>
            </a:lvl8pPr>
            <a:lvl9pPr marL="6503579" indent="0">
              <a:buNone/>
              <a:defRPr sz="36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912" y="7157693"/>
            <a:ext cx="9755505" cy="1073337"/>
          </a:xfrm>
        </p:spPr>
        <p:txBody>
          <a:bodyPr/>
          <a:lstStyle>
            <a:lvl1pPr marL="0" indent="0">
              <a:buNone/>
              <a:defRPr sz="2500"/>
            </a:lvl1pPr>
            <a:lvl2pPr marL="812947" indent="0">
              <a:buNone/>
              <a:defRPr sz="2100"/>
            </a:lvl2pPr>
            <a:lvl3pPr marL="1625895" indent="0">
              <a:buNone/>
              <a:defRPr sz="1800"/>
            </a:lvl3pPr>
            <a:lvl4pPr marL="2438842" indent="0">
              <a:buNone/>
              <a:defRPr sz="1600"/>
            </a:lvl4pPr>
            <a:lvl5pPr marL="3251789" indent="0">
              <a:buNone/>
              <a:defRPr sz="1600"/>
            </a:lvl5pPr>
            <a:lvl6pPr marL="4064737" indent="0">
              <a:buNone/>
              <a:defRPr sz="1600"/>
            </a:lvl6pPr>
            <a:lvl7pPr marL="4877684" indent="0">
              <a:buNone/>
              <a:defRPr sz="1600"/>
            </a:lvl7pPr>
            <a:lvl8pPr marL="5690631" indent="0">
              <a:buNone/>
              <a:defRPr sz="1600"/>
            </a:lvl8pPr>
            <a:lvl9pPr marL="6503579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787902" y="366248"/>
            <a:ext cx="3658314" cy="7803389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959" y="366248"/>
            <a:ext cx="10703957" cy="78033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363" y="5876889"/>
            <a:ext cx="13820299" cy="1816415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363" y="3876291"/>
            <a:ext cx="13820299" cy="2000596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294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89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84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78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73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768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9063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357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12959" y="2133972"/>
            <a:ext cx="7181136" cy="6035665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65080" y="2133972"/>
            <a:ext cx="7181136" cy="6035665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959" y="2047173"/>
            <a:ext cx="7183959" cy="853165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2947" indent="0">
              <a:buNone/>
              <a:defRPr sz="3600" b="1"/>
            </a:lvl2pPr>
            <a:lvl3pPr marL="1625895" indent="0">
              <a:buNone/>
              <a:defRPr sz="3200" b="1"/>
            </a:lvl3pPr>
            <a:lvl4pPr marL="2438842" indent="0">
              <a:buNone/>
              <a:defRPr sz="2800" b="1"/>
            </a:lvl4pPr>
            <a:lvl5pPr marL="3251789" indent="0">
              <a:buNone/>
              <a:defRPr sz="2800" b="1"/>
            </a:lvl5pPr>
            <a:lvl6pPr marL="4064737" indent="0">
              <a:buNone/>
              <a:defRPr sz="2800" b="1"/>
            </a:lvl6pPr>
            <a:lvl7pPr marL="4877684" indent="0">
              <a:buNone/>
              <a:defRPr sz="2800" b="1"/>
            </a:lvl7pPr>
            <a:lvl8pPr marL="5690631" indent="0">
              <a:buNone/>
              <a:defRPr sz="2800" b="1"/>
            </a:lvl8pPr>
            <a:lvl9pPr marL="6503579" indent="0">
              <a:buNone/>
              <a:defRPr sz="28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959" y="2900336"/>
            <a:ext cx="7183959" cy="5269299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9438" y="2047173"/>
            <a:ext cx="7186781" cy="853165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2947" indent="0">
              <a:buNone/>
              <a:defRPr sz="3600" b="1"/>
            </a:lvl2pPr>
            <a:lvl3pPr marL="1625895" indent="0">
              <a:buNone/>
              <a:defRPr sz="3200" b="1"/>
            </a:lvl3pPr>
            <a:lvl4pPr marL="2438842" indent="0">
              <a:buNone/>
              <a:defRPr sz="2800" b="1"/>
            </a:lvl4pPr>
            <a:lvl5pPr marL="3251789" indent="0">
              <a:buNone/>
              <a:defRPr sz="2800" b="1"/>
            </a:lvl5pPr>
            <a:lvl6pPr marL="4064737" indent="0">
              <a:buNone/>
              <a:defRPr sz="2800" b="1"/>
            </a:lvl6pPr>
            <a:lvl7pPr marL="4877684" indent="0">
              <a:buNone/>
              <a:defRPr sz="2800" b="1"/>
            </a:lvl7pPr>
            <a:lvl8pPr marL="5690631" indent="0">
              <a:buNone/>
              <a:defRPr sz="2800" b="1"/>
            </a:lvl8pPr>
            <a:lvl9pPr marL="6503579" indent="0">
              <a:buNone/>
              <a:defRPr sz="28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9438" y="2900336"/>
            <a:ext cx="7186781" cy="5269299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19/12/2018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19/12/2018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1 - PiloteDev-Tube\1 - étude de cas UML\1 - Correction EFF 2012 UML\Diagramme de classes\Construction des images\BarTraduc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7"/>
            <a:ext cx="16259175" cy="9145785"/>
          </a:xfrm>
          <a:prstGeom prst="rect">
            <a:avLst/>
          </a:prstGeom>
          <a:noFill/>
        </p:spPr>
      </p:pic>
      <p:pic>
        <p:nvPicPr>
          <p:cNvPr id="1026" name="Picture 2" descr="E:\Formations\Analyse et  Conception\Modélisation orientée objet\Cours - PowerPoint\Activités PowerPoint\BarTraductio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6" y="2349609"/>
            <a:ext cx="15273387" cy="20803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 rot="21174408">
            <a:off x="1700167" y="2929027"/>
            <a:ext cx="13358906" cy="785818"/>
          </a:xfrm>
        </p:spPr>
        <p:txBody>
          <a:bodyPr>
            <a:noAutofit/>
          </a:bodyPr>
          <a:lstStyle>
            <a:lvl1pPr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1 - PiloteDev-Tube\1 - étude de cas UML\1 - Correction EFF 2012 UML\Diagramme de classes\Construction des images\BarTraduc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7"/>
            <a:ext cx="16259175" cy="9145785"/>
          </a:xfrm>
          <a:prstGeom prst="rect">
            <a:avLst/>
          </a:prstGeom>
          <a:noFill/>
        </p:spPr>
      </p:pic>
      <p:pic>
        <p:nvPicPr>
          <p:cNvPr id="1026" name="Picture 2" descr="E:\Formations\Analyse et  Conception\Modélisation orientée objet\Cours - PowerPoint\Activités PowerPoint\BarTraductio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58216"/>
            <a:ext cx="16259175" cy="2080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71407" y="2929720"/>
            <a:ext cx="15716360" cy="785818"/>
          </a:xfrm>
        </p:spPr>
        <p:txBody>
          <a:bodyPr>
            <a:noAutofit/>
          </a:bodyPr>
          <a:lstStyle>
            <a:lvl1pPr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é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ormations\Analyse et  Conception\Modélisation orientée objet\Cours - PowerPoint\Activités PowerPoint\BarTraduc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500828"/>
            <a:ext cx="16259175" cy="1435380"/>
          </a:xfrm>
          <a:prstGeom prst="rect">
            <a:avLst/>
          </a:prstGeom>
          <a:noFill/>
        </p:spPr>
      </p:pic>
      <p:pic>
        <p:nvPicPr>
          <p:cNvPr id="2050" name="Picture 2" descr="E:\1 - PiloteDev-Tube\1 - étude de cas UML\1 - Correction EFF 2012 UML\Diagramme de classes\Construction des images\BarTraductio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" y="30265"/>
            <a:ext cx="16259175" cy="9145785"/>
          </a:xfrm>
          <a:prstGeom prst="rect">
            <a:avLst/>
          </a:prstGeom>
          <a:noFill/>
        </p:spPr>
      </p:pic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414283" y="715143"/>
            <a:ext cx="15573484" cy="785817"/>
          </a:xfrm>
        </p:spPr>
        <p:txBody>
          <a:bodyPr>
            <a:normAutofit/>
          </a:bodyPr>
          <a:lstStyle>
            <a:lvl1pPr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12959" y="366248"/>
            <a:ext cx="14633258" cy="1524265"/>
          </a:xfrm>
          <a:prstGeom prst="rect">
            <a:avLst/>
          </a:prstGeom>
        </p:spPr>
        <p:txBody>
          <a:bodyPr vert="horz" lIns="162589" tIns="81295" rIns="162589" bIns="81295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959" y="2133972"/>
            <a:ext cx="14633258" cy="6035665"/>
          </a:xfrm>
          <a:prstGeom prst="rect">
            <a:avLst/>
          </a:prstGeom>
        </p:spPr>
        <p:txBody>
          <a:bodyPr vert="horz" lIns="162589" tIns="81295" rIns="162589" bIns="81295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2959" y="8476606"/>
            <a:ext cx="3793808" cy="486918"/>
          </a:xfrm>
          <a:prstGeom prst="rect">
            <a:avLst/>
          </a:prstGeom>
        </p:spPr>
        <p:txBody>
          <a:bodyPr vert="horz" lIns="162589" tIns="81295" rIns="162589" bIns="81295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19/12/2018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555218" y="8476606"/>
            <a:ext cx="5148739" cy="486918"/>
          </a:xfrm>
          <a:prstGeom prst="rect">
            <a:avLst/>
          </a:prstGeom>
        </p:spPr>
        <p:txBody>
          <a:bodyPr vert="horz" lIns="162589" tIns="81295" rIns="162589" bIns="81295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652409" y="8476606"/>
            <a:ext cx="3793808" cy="486918"/>
          </a:xfrm>
          <a:prstGeom prst="rect">
            <a:avLst/>
          </a:prstGeom>
        </p:spPr>
        <p:txBody>
          <a:bodyPr vert="horz" lIns="162589" tIns="81295" rIns="162589" bIns="81295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63" r:id="rId8"/>
    <p:sldLayoutId id="2147483655" r:id="rId9"/>
    <p:sldLayoutId id="2147483664" r:id="rId10"/>
    <p:sldLayoutId id="2147483662" r:id="rId11"/>
    <p:sldLayoutId id="2147483660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ctr" defTabSz="1625895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710" indent="-609710" algn="l" defTabSz="1625895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1039" indent="-508092" algn="l" defTabSz="1625895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2368" indent="-406474" algn="l" defTabSz="162589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45316" indent="-406474" algn="l" defTabSz="1625895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8263" indent="-406474" algn="l" defTabSz="1625895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71210" indent="-406474" algn="l" defTabSz="162589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4158" indent="-406474" algn="l" defTabSz="162589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7105" indent="-406474" algn="l" defTabSz="162589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10052" indent="-406474" algn="l" defTabSz="162589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947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895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842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789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737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7684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90631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3579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0715" y="6589018"/>
            <a:ext cx="15697744" cy="2351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6600" dirty="0">
                <a:solidFill>
                  <a:schemeClr val="tx2"/>
                </a:solidFill>
              </a:rPr>
              <a:t>Développement des compétences requis par le marché de </a:t>
            </a:r>
            <a:r>
              <a:rPr lang="fr-FR" sz="6600" dirty="0" smtClean="0">
                <a:solidFill>
                  <a:schemeClr val="tx2"/>
                </a:solidFill>
              </a:rPr>
              <a:t>travail</a:t>
            </a:r>
            <a:endParaRPr lang="fr-FR" sz="6600" dirty="0">
              <a:solidFill>
                <a:schemeClr val="tx2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80715" y="756370"/>
            <a:ext cx="15697744" cy="14401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fr-FR" sz="5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Club de développeur informatique </a:t>
            </a:r>
          </a:p>
        </p:txBody>
      </p:sp>
    </p:spTree>
    <p:extLst>
      <p:ext uri="{BB962C8B-B14F-4D97-AF65-F5344CB8AC3E}">
        <p14:creationId xmlns:p14="http://schemas.microsoft.com/office/powerpoint/2010/main" val="3625316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4771" y="884122"/>
            <a:ext cx="14633258" cy="8009151"/>
          </a:xfrm>
        </p:spPr>
        <p:txBody>
          <a:bodyPr/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12" name="Flèche droite rayée 11"/>
          <p:cNvSpPr/>
          <p:nvPr/>
        </p:nvSpPr>
        <p:spPr>
          <a:xfrm>
            <a:off x="1441227" y="880765"/>
            <a:ext cx="4176464" cy="169243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2800" dirty="0">
                <a:solidFill>
                  <a:schemeClr val="tx1"/>
                </a:solidFill>
              </a:rPr>
              <a:t>Visite aux entreprises </a:t>
            </a:r>
            <a:endParaRPr lang="fr-FR" sz="2800" dirty="0"/>
          </a:p>
        </p:txBody>
      </p:sp>
      <p:sp>
        <p:nvSpPr>
          <p:cNvPr id="15" name="Flèche droite rayée 14"/>
          <p:cNvSpPr/>
          <p:nvPr/>
        </p:nvSpPr>
        <p:spPr>
          <a:xfrm>
            <a:off x="1441227" y="2772594"/>
            <a:ext cx="4176464" cy="169243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solidFill>
                  <a:schemeClr val="tx1"/>
                </a:solidFill>
              </a:rPr>
              <a:t>Développer les compétences </a:t>
            </a:r>
            <a:r>
              <a:rPr lang="fr-FR" sz="2800" dirty="0" smtClean="0">
                <a:solidFill>
                  <a:schemeClr val="tx1"/>
                </a:solidFill>
              </a:rPr>
              <a:t> </a:t>
            </a:r>
            <a:endParaRPr lang="fr-FR" sz="2800" dirty="0"/>
          </a:p>
        </p:txBody>
      </p:sp>
      <p:sp>
        <p:nvSpPr>
          <p:cNvPr id="16" name="Flèche droite rayée 15"/>
          <p:cNvSpPr/>
          <p:nvPr/>
        </p:nvSpPr>
        <p:spPr>
          <a:xfrm>
            <a:off x="1441227" y="4682104"/>
            <a:ext cx="4176464" cy="169243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2800" dirty="0">
                <a:solidFill>
                  <a:schemeClr val="tx1"/>
                </a:solidFill>
              </a:rPr>
              <a:t>Certification des projets </a:t>
            </a:r>
            <a:endParaRPr lang="fr-FR" sz="2800" dirty="0"/>
          </a:p>
        </p:txBody>
      </p:sp>
      <p:sp>
        <p:nvSpPr>
          <p:cNvPr id="17" name="Flèche droite rayée 16"/>
          <p:cNvSpPr/>
          <p:nvPr/>
        </p:nvSpPr>
        <p:spPr>
          <a:xfrm>
            <a:off x="1441227" y="6733034"/>
            <a:ext cx="4176464" cy="169243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solidFill>
                  <a:schemeClr val="tx1"/>
                </a:solidFill>
              </a:rPr>
              <a:t>Présentation des </a:t>
            </a:r>
            <a:r>
              <a:rPr lang="fr-FR" sz="2800" dirty="0" smtClean="0">
                <a:solidFill>
                  <a:schemeClr val="tx1"/>
                </a:solidFill>
              </a:rPr>
              <a:t>compétences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5908614" y="1188418"/>
            <a:ext cx="8928992" cy="1152128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Pour découvrir les compétences requis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fr-FR" dirty="0"/>
          </a:p>
        </p:txBody>
      </p:sp>
      <p:sp>
        <p:nvSpPr>
          <p:cNvPr id="25" name="Chevron 24"/>
          <p:cNvSpPr/>
          <p:nvPr/>
        </p:nvSpPr>
        <p:spPr>
          <a:xfrm>
            <a:off x="5897339" y="2970740"/>
            <a:ext cx="8928992" cy="1296143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solidFill>
                  <a:schemeClr val="tx1"/>
                </a:solidFill>
              </a:rPr>
              <a:t>Par la réalisation des projets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5897339" y="4932834"/>
            <a:ext cx="9073008" cy="1224136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solidFill>
                  <a:schemeClr val="tx1"/>
                </a:solidFill>
              </a:rPr>
              <a:t>Par les entreprises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5897339" y="6949058"/>
            <a:ext cx="9073008" cy="1224136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solidFill>
                  <a:schemeClr val="tx1"/>
                </a:solidFill>
              </a:rPr>
              <a:t>CV et </a:t>
            </a:r>
            <a:r>
              <a:rPr lang="fr-FR" dirty="0" smtClean="0">
                <a:solidFill>
                  <a:schemeClr val="tx1"/>
                </a:solidFill>
              </a:rPr>
              <a:t>Portfolio</a:t>
            </a:r>
            <a:r>
              <a:rPr lang="fr-FR" dirty="0">
                <a:solidFill>
                  <a:schemeClr val="tx1"/>
                </a:solidFill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90552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7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7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7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7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7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7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7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7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7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7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7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7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7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7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7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7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7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7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7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5" grpId="0" animBg="1"/>
      <p:bldP spid="16" grpId="0" animBg="1"/>
      <p:bldP spid="17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959" y="366249"/>
            <a:ext cx="14633258" cy="1110202"/>
          </a:xfrm>
        </p:spPr>
        <p:txBody>
          <a:bodyPr>
            <a:noAutofit/>
          </a:bodyPr>
          <a:lstStyle/>
          <a:p>
            <a:pPr algn="l"/>
            <a:r>
              <a:rPr lang="fr-FR" dirty="0" smtClean="0"/>
              <a:t>																									</a:t>
            </a:r>
            <a:br>
              <a:rPr lang="fr-FR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         membres</a:t>
            </a:r>
            <a:r>
              <a:rPr lang="fr-FR" dirty="0" smtClean="0"/>
              <a:t>	</a:t>
            </a:r>
            <a:br>
              <a:rPr lang="fr-FR" dirty="0" smtClean="0"/>
            </a:br>
            <a:endParaRPr lang="fr-FR" sz="36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867" y="2124522"/>
            <a:ext cx="2160240" cy="1368152"/>
          </a:xfrm>
        </p:spPr>
      </p:pic>
      <p:cxnSp>
        <p:nvCxnSpPr>
          <p:cNvPr id="6" name="Connecteur droit avec flèche 5"/>
          <p:cNvCxnSpPr/>
          <p:nvPr/>
        </p:nvCxnSpPr>
        <p:spPr>
          <a:xfrm>
            <a:off x="2656979" y="3996730"/>
            <a:ext cx="1008112" cy="187220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1936899" y="6012954"/>
            <a:ext cx="3384376" cy="13681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Compétences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5465291" y="6708780"/>
            <a:ext cx="619268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à coins arrondis 20"/>
          <p:cNvSpPr/>
          <p:nvPr/>
        </p:nvSpPr>
        <p:spPr>
          <a:xfrm>
            <a:off x="5465291" y="7165082"/>
            <a:ext cx="5904656" cy="9361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compétences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11657979" y="6012954"/>
            <a:ext cx="3384376" cy="13681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Compétences requis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12054023" y="2019172"/>
            <a:ext cx="2592288" cy="86409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Entreprise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Connecteur droit avec flèche 25"/>
          <p:cNvCxnSpPr>
            <a:endCxn id="23" idx="0"/>
          </p:cNvCxnSpPr>
          <p:nvPr/>
        </p:nvCxnSpPr>
        <p:spPr>
          <a:xfrm>
            <a:off x="13350167" y="2883268"/>
            <a:ext cx="0" cy="31296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4702455" y="2019172"/>
            <a:ext cx="2952327" cy="11161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formateurs</a:t>
            </a: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8057579" y="2019172"/>
            <a:ext cx="2952327" cy="11161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invités</a:t>
            </a: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6149366" y="3135296"/>
            <a:ext cx="2268253" cy="40297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21" idx="0"/>
          </p:cNvCxnSpPr>
          <p:nvPr/>
        </p:nvCxnSpPr>
        <p:spPr>
          <a:xfrm flipH="1">
            <a:off x="8417619" y="3135296"/>
            <a:ext cx="1116123" cy="40297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Arrondir un rectangle avec un coin diagonal 35"/>
          <p:cNvSpPr/>
          <p:nvPr/>
        </p:nvSpPr>
        <p:spPr>
          <a:xfrm>
            <a:off x="1144811" y="324322"/>
            <a:ext cx="10729192" cy="86409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Objectif et </a:t>
            </a:r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Problématique</a:t>
            </a:r>
            <a:endParaRPr lang="fr-F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335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21" grpId="0" animBg="1"/>
      <p:bldP spid="23" grpId="0" animBg="1"/>
      <p:bldP spid="24" grpId="0" animBg="1"/>
      <p:bldP spid="28" grpId="0" animBg="1"/>
      <p:bldP spid="31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032426678"/>
              </p:ext>
            </p:extLst>
          </p:nvPr>
        </p:nvGraphicFramePr>
        <p:xfrm>
          <a:off x="1144811" y="2196530"/>
          <a:ext cx="13969552" cy="6696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èche droite 4"/>
          <p:cNvSpPr/>
          <p:nvPr/>
        </p:nvSpPr>
        <p:spPr>
          <a:xfrm>
            <a:off x="1720875" y="1044401"/>
            <a:ext cx="1224136" cy="648072"/>
          </a:xfrm>
          <a:prstGeom prst="rightArrow">
            <a:avLst/>
          </a:prstGeom>
          <a:solidFill>
            <a:srgbClr val="00206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61035" y="860606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/>
              <a:t>Les invités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39410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3768</TotalTime>
  <Words>68</Words>
  <Application>Microsoft Office PowerPoint</Application>
  <PresentationFormat>Personnalisé</PresentationFormat>
  <Paragraphs>23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    </vt:lpstr>
      <vt:lpstr>                                     membres  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 Théorique 2012</dc:title>
  <dc:creator>PiloteDev</dc:creator>
  <cp:lastModifiedBy>abdo</cp:lastModifiedBy>
  <cp:revision>367</cp:revision>
  <dcterms:created xsi:type="dcterms:W3CDTF">2014-06-10T13:11:36Z</dcterms:created>
  <dcterms:modified xsi:type="dcterms:W3CDTF">2018-12-19T09:54:32Z</dcterms:modified>
</cp:coreProperties>
</file>