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8" r:id="rId2"/>
    <p:sldId id="339" r:id="rId3"/>
    <p:sldId id="341" r:id="rId4"/>
    <p:sldId id="342" r:id="rId5"/>
  </p:sldIdLst>
  <p:sldSz cx="16259175" cy="9145588"/>
  <p:notesSz cx="6858000" cy="9144000"/>
  <p:defaultTextStyle>
    <a:defPPr>
      <a:defRPr lang="fr-FR"/>
    </a:defPPr>
    <a:lvl1pPr marL="0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2947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25895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38842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51789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64737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77684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90631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03579" algn="l" defTabSz="162589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1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85" autoAdjust="0"/>
    <p:restoredTop sz="85409" autoAdjust="0"/>
  </p:normalViewPr>
  <p:slideViewPr>
    <p:cSldViewPr>
      <p:cViewPr varScale="1">
        <p:scale>
          <a:sx n="47" d="100"/>
          <a:sy n="47" d="100"/>
        </p:scale>
        <p:origin x="-426" y="-90"/>
      </p:cViewPr>
      <p:guideLst>
        <p:guide orient="horz" pos="2881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4738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4ECE5-F874-4702-BF6F-127ACBA2BEF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255DAC6-1981-403F-8B5D-D29243A10241}">
      <dgm:prSet phldrT="[Texte]" custT="1"/>
      <dgm:spPr/>
      <dgm:t>
        <a:bodyPr/>
        <a:lstStyle/>
        <a:p>
          <a:r>
            <a:rPr lang="fr-FR" sz="36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Visite aux entreprises </a:t>
          </a:r>
          <a:endParaRPr lang="fr-FR" sz="3600" dirty="0"/>
        </a:p>
      </dgm:t>
    </dgm:pt>
    <dgm:pt modelId="{DDB99BA7-2763-46A6-9617-44D0FD7FD7A2}" type="parTrans" cxnId="{11CBE9F5-4848-4D55-B188-8FA6811CFE8A}">
      <dgm:prSet/>
      <dgm:spPr/>
      <dgm:t>
        <a:bodyPr/>
        <a:lstStyle/>
        <a:p>
          <a:endParaRPr lang="fr-FR"/>
        </a:p>
      </dgm:t>
    </dgm:pt>
    <dgm:pt modelId="{11C87632-5A62-4591-BFC8-464E77A6B5CF}" type="sibTrans" cxnId="{11CBE9F5-4848-4D55-B188-8FA6811CFE8A}">
      <dgm:prSet/>
      <dgm:spPr/>
      <dgm:t>
        <a:bodyPr/>
        <a:lstStyle/>
        <a:p>
          <a:endParaRPr lang="fr-FR"/>
        </a:p>
      </dgm:t>
    </dgm:pt>
    <dgm:pt modelId="{F0155D80-F984-477E-A566-3528EB88FAA5}">
      <dgm:prSet phldrT="[Texte]" custT="1"/>
      <dgm:spPr/>
      <dgm:t>
        <a:bodyPr/>
        <a:lstStyle/>
        <a:p>
          <a:r>
            <a:rPr lang="fr-FR" sz="4000" b="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rPr>
            <a:t>Pour </a:t>
          </a:r>
          <a:r>
            <a:rPr lang="fr-FR" sz="4000" b="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rPr>
            <a:t>découvrir les compétences requis.</a:t>
          </a:r>
          <a:endParaRPr lang="fr-FR" sz="4000" b="0" dirty="0">
            <a:latin typeface="+mj-lt"/>
          </a:endParaRPr>
        </a:p>
      </dgm:t>
    </dgm:pt>
    <dgm:pt modelId="{D1B7261B-9B28-423E-A951-11CBC37B3085}" type="parTrans" cxnId="{88D2A0D0-CFAB-4A0E-A0E4-DBB12CF3D528}">
      <dgm:prSet/>
      <dgm:spPr/>
      <dgm:t>
        <a:bodyPr/>
        <a:lstStyle/>
        <a:p>
          <a:endParaRPr lang="fr-FR"/>
        </a:p>
      </dgm:t>
    </dgm:pt>
    <dgm:pt modelId="{A6A21443-32F7-4134-B1E2-F97731FF45DC}" type="sibTrans" cxnId="{88D2A0D0-CFAB-4A0E-A0E4-DBB12CF3D528}">
      <dgm:prSet/>
      <dgm:spPr/>
      <dgm:t>
        <a:bodyPr/>
        <a:lstStyle/>
        <a:p>
          <a:endParaRPr lang="fr-FR"/>
        </a:p>
      </dgm:t>
    </dgm:pt>
    <dgm:pt modelId="{04AABDFF-CF04-4FB3-B111-2207105B91A9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Développer les compétences </a:t>
          </a:r>
          <a:endParaRPr lang="fr-FR" dirty="0"/>
        </a:p>
      </dgm:t>
    </dgm:pt>
    <dgm:pt modelId="{473838AB-9DBE-41BC-8641-7D57088B49DE}" type="parTrans" cxnId="{66FBA39E-8510-4AC2-B063-FB1BA055B8A3}">
      <dgm:prSet/>
      <dgm:spPr/>
      <dgm:t>
        <a:bodyPr/>
        <a:lstStyle/>
        <a:p>
          <a:endParaRPr lang="fr-FR"/>
        </a:p>
      </dgm:t>
    </dgm:pt>
    <dgm:pt modelId="{5530F322-CFF9-44A6-8DB6-D7BFF3812134}" type="sibTrans" cxnId="{66FBA39E-8510-4AC2-B063-FB1BA055B8A3}">
      <dgm:prSet/>
      <dgm:spPr/>
      <dgm:t>
        <a:bodyPr/>
        <a:lstStyle/>
        <a:p>
          <a:endParaRPr lang="fr-FR"/>
        </a:p>
      </dgm:t>
    </dgm:pt>
    <dgm:pt modelId="{16006E2A-3CAC-4C76-9A39-AA2198E3D967}">
      <dgm:prSet phldrT="[Texte]" custT="1"/>
      <dgm:spPr/>
      <dgm:t>
        <a:bodyPr anchor="ctr"/>
        <a:lstStyle/>
        <a:p>
          <a:r>
            <a:rPr lang="fr-FR" sz="4000" b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Par la réalisation des projets.</a:t>
          </a:r>
        </a:p>
      </dgm:t>
    </dgm:pt>
    <dgm:pt modelId="{035E061C-6A13-43B9-A26C-71210CCF2179}" type="parTrans" cxnId="{41FFBBCC-2ED2-4ED4-A45E-D0129288879D}">
      <dgm:prSet/>
      <dgm:spPr/>
      <dgm:t>
        <a:bodyPr/>
        <a:lstStyle/>
        <a:p>
          <a:endParaRPr lang="fr-FR"/>
        </a:p>
      </dgm:t>
    </dgm:pt>
    <dgm:pt modelId="{6A3A056D-FAD0-468E-92A0-3D52870F4F6F}" type="sibTrans" cxnId="{41FFBBCC-2ED2-4ED4-A45E-D0129288879D}">
      <dgm:prSet/>
      <dgm:spPr/>
      <dgm:t>
        <a:bodyPr/>
        <a:lstStyle/>
        <a:p>
          <a:endParaRPr lang="fr-FR"/>
        </a:p>
      </dgm:t>
    </dgm:pt>
    <dgm:pt modelId="{9C2B6FEB-4F8D-44CF-801B-28A84E8CAA90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Certification des projets </a:t>
          </a:r>
          <a:endParaRPr lang="fr-FR" dirty="0"/>
        </a:p>
      </dgm:t>
    </dgm:pt>
    <dgm:pt modelId="{59C0431E-5EAF-47F8-978F-91FFE8487321}" type="parTrans" cxnId="{6B88CDAC-E2B1-4234-81E7-FBF1668AD580}">
      <dgm:prSet/>
      <dgm:spPr/>
      <dgm:t>
        <a:bodyPr/>
        <a:lstStyle/>
        <a:p>
          <a:endParaRPr lang="fr-FR"/>
        </a:p>
      </dgm:t>
    </dgm:pt>
    <dgm:pt modelId="{7E05F2F0-A964-455F-8105-954E8D7BDFFA}" type="sibTrans" cxnId="{6B88CDAC-E2B1-4234-81E7-FBF1668AD580}">
      <dgm:prSet/>
      <dgm:spPr/>
      <dgm:t>
        <a:bodyPr/>
        <a:lstStyle/>
        <a:p>
          <a:endParaRPr lang="fr-FR"/>
        </a:p>
      </dgm:t>
    </dgm:pt>
    <dgm:pt modelId="{63B6C472-9739-417F-A109-55713DBA481A}">
      <dgm:prSet custT="1"/>
      <dgm:spPr/>
      <dgm:t>
        <a:bodyPr/>
        <a:lstStyle/>
        <a:p>
          <a:r>
            <a:rPr lang="fr-FR" sz="4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Par les entreprises</a:t>
          </a:r>
        </a:p>
      </dgm:t>
    </dgm:pt>
    <dgm:pt modelId="{E60B2C48-EA5F-4EC8-AA8C-7D29C93DFD51}" type="parTrans" cxnId="{1EC29ED3-8543-47AD-8CA4-DBC998AF8038}">
      <dgm:prSet/>
      <dgm:spPr/>
      <dgm:t>
        <a:bodyPr/>
        <a:lstStyle/>
        <a:p>
          <a:endParaRPr lang="fr-FR"/>
        </a:p>
      </dgm:t>
    </dgm:pt>
    <dgm:pt modelId="{8EF086F9-4C36-4E0F-9B46-911AB3CB0D4F}" type="sibTrans" cxnId="{1EC29ED3-8543-47AD-8CA4-DBC998AF8038}">
      <dgm:prSet/>
      <dgm:spPr/>
      <dgm:t>
        <a:bodyPr/>
        <a:lstStyle/>
        <a:p>
          <a:endParaRPr lang="fr-FR"/>
        </a:p>
      </dgm:t>
    </dgm:pt>
    <dgm:pt modelId="{DA94291C-EE48-4CE4-A360-824FE3DB22CE}">
      <dgm:prSet custT="1"/>
      <dgm:spPr/>
      <dgm:t>
        <a:bodyPr/>
        <a:lstStyle/>
        <a:p>
          <a:r>
            <a:rPr lang="fr-FR" sz="4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Présentation des compétences</a:t>
          </a:r>
        </a:p>
      </dgm:t>
    </dgm:pt>
    <dgm:pt modelId="{C322B1A0-7F59-4D23-9015-32A386A9B110}" type="parTrans" cxnId="{EB6740EA-0067-42F0-B70B-39A360E2329D}">
      <dgm:prSet/>
      <dgm:spPr/>
      <dgm:t>
        <a:bodyPr/>
        <a:lstStyle/>
        <a:p>
          <a:endParaRPr lang="fr-FR"/>
        </a:p>
      </dgm:t>
    </dgm:pt>
    <dgm:pt modelId="{E774F6A7-A561-4736-A848-76F8C7C6DC0B}" type="sibTrans" cxnId="{EB6740EA-0067-42F0-B70B-39A360E2329D}">
      <dgm:prSet/>
      <dgm:spPr/>
      <dgm:t>
        <a:bodyPr/>
        <a:lstStyle/>
        <a:p>
          <a:endParaRPr lang="fr-FR"/>
        </a:p>
      </dgm:t>
    </dgm:pt>
    <dgm:pt modelId="{883EC1B8-4E95-4DE0-B826-9FE74B10A8A6}">
      <dgm:prSet custT="1"/>
      <dgm:spPr/>
      <dgm:t>
        <a:bodyPr/>
        <a:lstStyle/>
        <a:p>
          <a:r>
            <a:rPr lang="fr-FR" sz="4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CV et Portfolio</a:t>
          </a:r>
        </a:p>
      </dgm:t>
    </dgm:pt>
    <dgm:pt modelId="{39DC7CED-B93A-4454-97C0-722E4350A9DB}" type="parTrans" cxnId="{952E1EA4-4573-4247-B00E-84427655B8A3}">
      <dgm:prSet/>
      <dgm:spPr/>
      <dgm:t>
        <a:bodyPr/>
        <a:lstStyle/>
        <a:p>
          <a:endParaRPr lang="fr-FR"/>
        </a:p>
      </dgm:t>
    </dgm:pt>
    <dgm:pt modelId="{22445C5E-719D-4AF4-90D7-CD0A0C0AA147}" type="sibTrans" cxnId="{952E1EA4-4573-4247-B00E-84427655B8A3}">
      <dgm:prSet/>
      <dgm:spPr/>
      <dgm:t>
        <a:bodyPr/>
        <a:lstStyle/>
        <a:p>
          <a:endParaRPr lang="fr-FR"/>
        </a:p>
      </dgm:t>
    </dgm:pt>
    <dgm:pt modelId="{9A29DF89-5A59-450A-949C-236E5B6EDDB9}" type="pres">
      <dgm:prSet presAssocID="{2F54ECE5-F874-4702-BF6F-127ACBA2BEF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ADAC15F-5818-4C9D-98C8-11B54CF29911}" type="pres">
      <dgm:prSet presAssocID="{E255DAC6-1981-403F-8B5D-D29243A10241}" presName="horFlow" presStyleCnt="0"/>
      <dgm:spPr/>
    </dgm:pt>
    <dgm:pt modelId="{74330B1F-B88E-452E-90AC-CA8F112F4F7C}" type="pres">
      <dgm:prSet presAssocID="{E255DAC6-1981-403F-8B5D-D29243A10241}" presName="bigChev" presStyleLbl="node1" presStyleIdx="0" presStyleCnt="4" custScaleX="172026"/>
      <dgm:spPr/>
      <dgm:t>
        <a:bodyPr/>
        <a:lstStyle/>
        <a:p>
          <a:endParaRPr lang="fr-FR"/>
        </a:p>
      </dgm:t>
    </dgm:pt>
    <dgm:pt modelId="{8B6E1E06-0142-4B93-8F51-C947A0018DD5}" type="pres">
      <dgm:prSet presAssocID="{D1B7261B-9B28-423E-A951-11CBC37B3085}" presName="parTrans" presStyleCnt="0"/>
      <dgm:spPr/>
    </dgm:pt>
    <dgm:pt modelId="{54C2D457-AED4-495F-A4B9-638F1EB0913A}" type="pres">
      <dgm:prSet presAssocID="{F0155D80-F984-477E-A566-3528EB88FAA5}" presName="node" presStyleLbl="alignAccFollowNode1" presStyleIdx="0" presStyleCnt="4" custScaleX="44429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DA7ECF-209C-40E6-B10A-1C29725E4DED}" type="pres">
      <dgm:prSet presAssocID="{E255DAC6-1981-403F-8B5D-D29243A10241}" presName="vSp" presStyleCnt="0"/>
      <dgm:spPr/>
    </dgm:pt>
    <dgm:pt modelId="{D866A6EE-154D-44C6-A8DD-A6E3136D0C8D}" type="pres">
      <dgm:prSet presAssocID="{04AABDFF-CF04-4FB3-B111-2207105B91A9}" presName="horFlow" presStyleCnt="0"/>
      <dgm:spPr/>
    </dgm:pt>
    <dgm:pt modelId="{B6616C38-9C63-4B61-8050-DC5FC5A6EF8F}" type="pres">
      <dgm:prSet presAssocID="{04AABDFF-CF04-4FB3-B111-2207105B91A9}" presName="bigChev" presStyleLbl="node1" presStyleIdx="1" presStyleCnt="4" custScaleX="178315"/>
      <dgm:spPr/>
      <dgm:t>
        <a:bodyPr/>
        <a:lstStyle/>
        <a:p>
          <a:endParaRPr lang="fr-FR"/>
        </a:p>
      </dgm:t>
    </dgm:pt>
    <dgm:pt modelId="{B64D3E1B-6076-4491-B68D-3DBE18FDC756}" type="pres">
      <dgm:prSet presAssocID="{035E061C-6A13-43B9-A26C-71210CCF2179}" presName="parTrans" presStyleCnt="0"/>
      <dgm:spPr/>
    </dgm:pt>
    <dgm:pt modelId="{30913ADA-CE00-4932-8C14-F6A1A1C96FC4}" type="pres">
      <dgm:prSet presAssocID="{16006E2A-3CAC-4C76-9A39-AA2198E3D967}" presName="node" presStyleLbl="alignAccFollowNode1" presStyleIdx="1" presStyleCnt="4" custScaleX="43297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826919-D452-4C28-9FD7-445E066D4F9B}" type="pres">
      <dgm:prSet presAssocID="{04AABDFF-CF04-4FB3-B111-2207105B91A9}" presName="vSp" presStyleCnt="0"/>
      <dgm:spPr/>
    </dgm:pt>
    <dgm:pt modelId="{B307C1DE-F335-494C-8968-A07C66132F7B}" type="pres">
      <dgm:prSet presAssocID="{9C2B6FEB-4F8D-44CF-801B-28A84E8CAA90}" presName="horFlow" presStyleCnt="0"/>
      <dgm:spPr/>
    </dgm:pt>
    <dgm:pt modelId="{2EF4ACCC-84B9-4B5F-806A-AEC744376D49}" type="pres">
      <dgm:prSet presAssocID="{9C2B6FEB-4F8D-44CF-801B-28A84E8CAA90}" presName="bigChev" presStyleLbl="node1" presStyleIdx="2" presStyleCnt="4" custScaleX="226051"/>
      <dgm:spPr/>
      <dgm:t>
        <a:bodyPr/>
        <a:lstStyle/>
        <a:p>
          <a:endParaRPr lang="fr-FR"/>
        </a:p>
      </dgm:t>
    </dgm:pt>
    <dgm:pt modelId="{49D44ED6-03DF-4A1B-9E96-62178B68DFBF}" type="pres">
      <dgm:prSet presAssocID="{E60B2C48-EA5F-4EC8-AA8C-7D29C93DFD51}" presName="parTrans" presStyleCnt="0"/>
      <dgm:spPr/>
    </dgm:pt>
    <dgm:pt modelId="{FD893F51-9AE9-40B7-9A0C-E3466A3EA40D}" type="pres">
      <dgm:prSet presAssocID="{63B6C472-9739-417F-A109-55713DBA481A}" presName="node" presStyleLbl="alignAccFollowNode1" presStyleIdx="2" presStyleCnt="4" custScaleX="37809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B8C7B-3C09-4D79-A4E3-4DE4C9F7BD69}" type="pres">
      <dgm:prSet presAssocID="{9C2B6FEB-4F8D-44CF-801B-28A84E8CAA90}" presName="vSp" presStyleCnt="0"/>
      <dgm:spPr/>
    </dgm:pt>
    <dgm:pt modelId="{B2BEB3FF-4198-4369-BFEF-E9FBA011A6E7}" type="pres">
      <dgm:prSet presAssocID="{DA94291C-EE48-4CE4-A360-824FE3DB22CE}" presName="horFlow" presStyleCnt="0"/>
      <dgm:spPr/>
    </dgm:pt>
    <dgm:pt modelId="{2D054F7A-90F1-4D97-B91D-B52073E30CCF}" type="pres">
      <dgm:prSet presAssocID="{DA94291C-EE48-4CE4-A360-824FE3DB22CE}" presName="bigChev" presStyleLbl="node1" presStyleIdx="3" presStyleCnt="4" custScaleX="199323"/>
      <dgm:spPr/>
      <dgm:t>
        <a:bodyPr/>
        <a:lstStyle/>
        <a:p>
          <a:endParaRPr lang="fr-FR"/>
        </a:p>
      </dgm:t>
    </dgm:pt>
    <dgm:pt modelId="{688D0744-3ABC-4E84-AEED-AD9FC53C1976}" type="pres">
      <dgm:prSet presAssocID="{39DC7CED-B93A-4454-97C0-722E4350A9DB}" presName="parTrans" presStyleCnt="0"/>
      <dgm:spPr/>
    </dgm:pt>
    <dgm:pt modelId="{C2A91D8A-0F36-454F-A09F-96EAC92D5FBE}" type="pres">
      <dgm:prSet presAssocID="{883EC1B8-4E95-4DE0-B826-9FE74B10A8A6}" presName="node" presStyleLbl="alignAccFollowNode1" presStyleIdx="3" presStyleCnt="4" custScaleX="4111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EC29ED3-8543-47AD-8CA4-DBC998AF8038}" srcId="{9C2B6FEB-4F8D-44CF-801B-28A84E8CAA90}" destId="{63B6C472-9739-417F-A109-55713DBA481A}" srcOrd="0" destOrd="0" parTransId="{E60B2C48-EA5F-4EC8-AA8C-7D29C93DFD51}" sibTransId="{8EF086F9-4C36-4E0F-9B46-911AB3CB0D4F}"/>
    <dgm:cxn modelId="{DF2A7483-FD34-45ED-85F6-707D2669093D}" type="presOf" srcId="{63B6C472-9739-417F-A109-55713DBA481A}" destId="{FD893F51-9AE9-40B7-9A0C-E3466A3EA40D}" srcOrd="0" destOrd="0" presId="urn:microsoft.com/office/officeart/2005/8/layout/lProcess3"/>
    <dgm:cxn modelId="{326B72F6-84A2-450E-BC34-4B950E30C047}" type="presOf" srcId="{883EC1B8-4E95-4DE0-B826-9FE74B10A8A6}" destId="{C2A91D8A-0F36-454F-A09F-96EAC92D5FBE}" srcOrd="0" destOrd="0" presId="urn:microsoft.com/office/officeart/2005/8/layout/lProcess3"/>
    <dgm:cxn modelId="{B83534A4-BDA7-4C34-83C4-00A51F9FCC63}" type="presOf" srcId="{DA94291C-EE48-4CE4-A360-824FE3DB22CE}" destId="{2D054F7A-90F1-4D97-B91D-B52073E30CCF}" srcOrd="0" destOrd="0" presId="urn:microsoft.com/office/officeart/2005/8/layout/lProcess3"/>
    <dgm:cxn modelId="{6B88CDAC-E2B1-4234-81E7-FBF1668AD580}" srcId="{2F54ECE5-F874-4702-BF6F-127ACBA2BEF0}" destId="{9C2B6FEB-4F8D-44CF-801B-28A84E8CAA90}" srcOrd="2" destOrd="0" parTransId="{59C0431E-5EAF-47F8-978F-91FFE8487321}" sibTransId="{7E05F2F0-A964-455F-8105-954E8D7BDFFA}"/>
    <dgm:cxn modelId="{378E6D12-845F-4027-977A-90C214670F52}" type="presOf" srcId="{2F54ECE5-F874-4702-BF6F-127ACBA2BEF0}" destId="{9A29DF89-5A59-450A-949C-236E5B6EDDB9}" srcOrd="0" destOrd="0" presId="urn:microsoft.com/office/officeart/2005/8/layout/lProcess3"/>
    <dgm:cxn modelId="{EB6740EA-0067-42F0-B70B-39A360E2329D}" srcId="{2F54ECE5-F874-4702-BF6F-127ACBA2BEF0}" destId="{DA94291C-EE48-4CE4-A360-824FE3DB22CE}" srcOrd="3" destOrd="0" parTransId="{C322B1A0-7F59-4D23-9015-32A386A9B110}" sibTransId="{E774F6A7-A561-4736-A848-76F8C7C6DC0B}"/>
    <dgm:cxn modelId="{CDD03295-F47A-4F40-9AFD-F3850477A9A4}" type="presOf" srcId="{9C2B6FEB-4F8D-44CF-801B-28A84E8CAA90}" destId="{2EF4ACCC-84B9-4B5F-806A-AEC744376D49}" srcOrd="0" destOrd="0" presId="urn:microsoft.com/office/officeart/2005/8/layout/lProcess3"/>
    <dgm:cxn modelId="{25E930A3-554C-4EA7-B25D-C156D4E4D8D7}" type="presOf" srcId="{04AABDFF-CF04-4FB3-B111-2207105B91A9}" destId="{B6616C38-9C63-4B61-8050-DC5FC5A6EF8F}" srcOrd="0" destOrd="0" presId="urn:microsoft.com/office/officeart/2005/8/layout/lProcess3"/>
    <dgm:cxn modelId="{FCF75C70-1C03-4BA5-AF36-5F41C7B27143}" type="presOf" srcId="{F0155D80-F984-477E-A566-3528EB88FAA5}" destId="{54C2D457-AED4-495F-A4B9-638F1EB0913A}" srcOrd="0" destOrd="0" presId="urn:microsoft.com/office/officeart/2005/8/layout/lProcess3"/>
    <dgm:cxn modelId="{66FBA39E-8510-4AC2-B063-FB1BA055B8A3}" srcId="{2F54ECE5-F874-4702-BF6F-127ACBA2BEF0}" destId="{04AABDFF-CF04-4FB3-B111-2207105B91A9}" srcOrd="1" destOrd="0" parTransId="{473838AB-9DBE-41BC-8641-7D57088B49DE}" sibTransId="{5530F322-CFF9-44A6-8DB6-D7BFF3812134}"/>
    <dgm:cxn modelId="{11CBE9F5-4848-4D55-B188-8FA6811CFE8A}" srcId="{2F54ECE5-F874-4702-BF6F-127ACBA2BEF0}" destId="{E255DAC6-1981-403F-8B5D-D29243A10241}" srcOrd="0" destOrd="0" parTransId="{DDB99BA7-2763-46A6-9617-44D0FD7FD7A2}" sibTransId="{11C87632-5A62-4591-BFC8-464E77A6B5CF}"/>
    <dgm:cxn modelId="{88D2A0D0-CFAB-4A0E-A0E4-DBB12CF3D528}" srcId="{E255DAC6-1981-403F-8B5D-D29243A10241}" destId="{F0155D80-F984-477E-A566-3528EB88FAA5}" srcOrd="0" destOrd="0" parTransId="{D1B7261B-9B28-423E-A951-11CBC37B3085}" sibTransId="{A6A21443-32F7-4134-B1E2-F97731FF45DC}"/>
    <dgm:cxn modelId="{41FFBBCC-2ED2-4ED4-A45E-D0129288879D}" srcId="{04AABDFF-CF04-4FB3-B111-2207105B91A9}" destId="{16006E2A-3CAC-4C76-9A39-AA2198E3D967}" srcOrd="0" destOrd="0" parTransId="{035E061C-6A13-43B9-A26C-71210CCF2179}" sibTransId="{6A3A056D-FAD0-468E-92A0-3D52870F4F6F}"/>
    <dgm:cxn modelId="{370D6CA7-F631-4D92-8B88-ECA41C6C374B}" type="presOf" srcId="{E255DAC6-1981-403F-8B5D-D29243A10241}" destId="{74330B1F-B88E-452E-90AC-CA8F112F4F7C}" srcOrd="0" destOrd="0" presId="urn:microsoft.com/office/officeart/2005/8/layout/lProcess3"/>
    <dgm:cxn modelId="{17F5B8D3-A76E-406C-B78B-EFB7EB817D6A}" type="presOf" srcId="{16006E2A-3CAC-4C76-9A39-AA2198E3D967}" destId="{30913ADA-CE00-4932-8C14-F6A1A1C96FC4}" srcOrd="0" destOrd="0" presId="urn:microsoft.com/office/officeart/2005/8/layout/lProcess3"/>
    <dgm:cxn modelId="{952E1EA4-4573-4247-B00E-84427655B8A3}" srcId="{DA94291C-EE48-4CE4-A360-824FE3DB22CE}" destId="{883EC1B8-4E95-4DE0-B826-9FE74B10A8A6}" srcOrd="0" destOrd="0" parTransId="{39DC7CED-B93A-4454-97C0-722E4350A9DB}" sibTransId="{22445C5E-719D-4AF4-90D7-CD0A0C0AA147}"/>
    <dgm:cxn modelId="{A5415FF5-D17C-4398-9A56-85BEB1A328DC}" type="presParOf" srcId="{9A29DF89-5A59-450A-949C-236E5B6EDDB9}" destId="{DADAC15F-5818-4C9D-98C8-11B54CF29911}" srcOrd="0" destOrd="0" presId="urn:microsoft.com/office/officeart/2005/8/layout/lProcess3"/>
    <dgm:cxn modelId="{18E94D6F-BB24-4CCE-B061-ED904610976C}" type="presParOf" srcId="{DADAC15F-5818-4C9D-98C8-11B54CF29911}" destId="{74330B1F-B88E-452E-90AC-CA8F112F4F7C}" srcOrd="0" destOrd="0" presId="urn:microsoft.com/office/officeart/2005/8/layout/lProcess3"/>
    <dgm:cxn modelId="{99F24D9F-359F-4E28-A830-8F1E77AC8D9B}" type="presParOf" srcId="{DADAC15F-5818-4C9D-98C8-11B54CF29911}" destId="{8B6E1E06-0142-4B93-8F51-C947A0018DD5}" srcOrd="1" destOrd="0" presId="urn:microsoft.com/office/officeart/2005/8/layout/lProcess3"/>
    <dgm:cxn modelId="{1578BF18-1695-4102-BB04-51BD53A8642D}" type="presParOf" srcId="{DADAC15F-5818-4C9D-98C8-11B54CF29911}" destId="{54C2D457-AED4-495F-A4B9-638F1EB0913A}" srcOrd="2" destOrd="0" presId="urn:microsoft.com/office/officeart/2005/8/layout/lProcess3"/>
    <dgm:cxn modelId="{74A81F8F-322C-4C80-AA55-29111ED0A72D}" type="presParOf" srcId="{9A29DF89-5A59-450A-949C-236E5B6EDDB9}" destId="{28DA7ECF-209C-40E6-B10A-1C29725E4DED}" srcOrd="1" destOrd="0" presId="urn:microsoft.com/office/officeart/2005/8/layout/lProcess3"/>
    <dgm:cxn modelId="{4B964C17-CBB6-4446-817D-D5A824587A13}" type="presParOf" srcId="{9A29DF89-5A59-450A-949C-236E5B6EDDB9}" destId="{D866A6EE-154D-44C6-A8DD-A6E3136D0C8D}" srcOrd="2" destOrd="0" presId="urn:microsoft.com/office/officeart/2005/8/layout/lProcess3"/>
    <dgm:cxn modelId="{61A27A6B-9E58-44F1-893E-A08A04B7A50F}" type="presParOf" srcId="{D866A6EE-154D-44C6-A8DD-A6E3136D0C8D}" destId="{B6616C38-9C63-4B61-8050-DC5FC5A6EF8F}" srcOrd="0" destOrd="0" presId="urn:microsoft.com/office/officeart/2005/8/layout/lProcess3"/>
    <dgm:cxn modelId="{F87985FD-1A5E-476C-9325-BFB79FB0408A}" type="presParOf" srcId="{D866A6EE-154D-44C6-A8DD-A6E3136D0C8D}" destId="{B64D3E1B-6076-4491-B68D-3DBE18FDC756}" srcOrd="1" destOrd="0" presId="urn:microsoft.com/office/officeart/2005/8/layout/lProcess3"/>
    <dgm:cxn modelId="{E3CED343-6F3D-4051-87BC-7F3FADFFA7BA}" type="presParOf" srcId="{D866A6EE-154D-44C6-A8DD-A6E3136D0C8D}" destId="{30913ADA-CE00-4932-8C14-F6A1A1C96FC4}" srcOrd="2" destOrd="0" presId="urn:microsoft.com/office/officeart/2005/8/layout/lProcess3"/>
    <dgm:cxn modelId="{D746B9CF-6450-4129-87EC-417EABDB57DC}" type="presParOf" srcId="{9A29DF89-5A59-450A-949C-236E5B6EDDB9}" destId="{F0826919-D452-4C28-9FD7-445E066D4F9B}" srcOrd="3" destOrd="0" presId="urn:microsoft.com/office/officeart/2005/8/layout/lProcess3"/>
    <dgm:cxn modelId="{B249FDE9-0C44-4EA1-9227-1C46C05D4F3D}" type="presParOf" srcId="{9A29DF89-5A59-450A-949C-236E5B6EDDB9}" destId="{B307C1DE-F335-494C-8968-A07C66132F7B}" srcOrd="4" destOrd="0" presId="urn:microsoft.com/office/officeart/2005/8/layout/lProcess3"/>
    <dgm:cxn modelId="{B0196747-F8FC-4CC2-B403-5D2BB1102277}" type="presParOf" srcId="{B307C1DE-F335-494C-8968-A07C66132F7B}" destId="{2EF4ACCC-84B9-4B5F-806A-AEC744376D49}" srcOrd="0" destOrd="0" presId="urn:microsoft.com/office/officeart/2005/8/layout/lProcess3"/>
    <dgm:cxn modelId="{33521FAA-B6B1-4FD3-8ABB-2735D7E090F7}" type="presParOf" srcId="{B307C1DE-F335-494C-8968-A07C66132F7B}" destId="{49D44ED6-03DF-4A1B-9E96-62178B68DFBF}" srcOrd="1" destOrd="0" presId="urn:microsoft.com/office/officeart/2005/8/layout/lProcess3"/>
    <dgm:cxn modelId="{D34247FA-5B37-4F66-85AB-43CEE5ADE80A}" type="presParOf" srcId="{B307C1DE-F335-494C-8968-A07C66132F7B}" destId="{FD893F51-9AE9-40B7-9A0C-E3466A3EA40D}" srcOrd="2" destOrd="0" presId="urn:microsoft.com/office/officeart/2005/8/layout/lProcess3"/>
    <dgm:cxn modelId="{0A9306A5-EFC7-491F-AA5A-23D6D354EABB}" type="presParOf" srcId="{9A29DF89-5A59-450A-949C-236E5B6EDDB9}" destId="{843B8C7B-3C09-4D79-A4E3-4DE4C9F7BD69}" srcOrd="5" destOrd="0" presId="urn:microsoft.com/office/officeart/2005/8/layout/lProcess3"/>
    <dgm:cxn modelId="{77ED4CF9-B17F-4645-89AB-05FBB74F9A7C}" type="presParOf" srcId="{9A29DF89-5A59-450A-949C-236E5B6EDDB9}" destId="{B2BEB3FF-4198-4369-BFEF-E9FBA011A6E7}" srcOrd="6" destOrd="0" presId="urn:microsoft.com/office/officeart/2005/8/layout/lProcess3"/>
    <dgm:cxn modelId="{A900BB33-6204-4E03-BEDF-31FDA1EB982E}" type="presParOf" srcId="{B2BEB3FF-4198-4369-BFEF-E9FBA011A6E7}" destId="{2D054F7A-90F1-4D97-B91D-B52073E30CCF}" srcOrd="0" destOrd="0" presId="urn:microsoft.com/office/officeart/2005/8/layout/lProcess3"/>
    <dgm:cxn modelId="{EC0BEC25-DCD3-454C-B6AF-F7848AD18153}" type="presParOf" srcId="{B2BEB3FF-4198-4369-BFEF-E9FBA011A6E7}" destId="{688D0744-3ABC-4E84-AEED-AD9FC53C1976}" srcOrd="1" destOrd="0" presId="urn:microsoft.com/office/officeart/2005/8/layout/lProcess3"/>
    <dgm:cxn modelId="{CD1622AD-A9F8-4E25-84A1-6D4C217B9FEF}" type="presParOf" srcId="{B2BEB3FF-4198-4369-BFEF-E9FBA011A6E7}" destId="{C2A91D8A-0F36-454F-A09F-96EAC92D5FB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30B1F-B88E-452E-90AC-CA8F112F4F7C}">
      <dsp:nvSpPr>
        <dsp:cNvPr id="0" name=""/>
        <dsp:cNvSpPr/>
      </dsp:nvSpPr>
      <dsp:spPr>
        <a:xfrm>
          <a:off x="628" y="246680"/>
          <a:ext cx="4717073" cy="10968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Visite aux entreprises </a:t>
          </a:r>
          <a:endParaRPr lang="fr-FR" sz="3600" kern="1200" dirty="0"/>
        </a:p>
      </dsp:txBody>
      <dsp:txXfrm>
        <a:off x="549042" y="246680"/>
        <a:ext cx="3620245" cy="1096828"/>
      </dsp:txXfrm>
    </dsp:sp>
    <dsp:sp modelId="{54C2D457-AED4-495F-A4B9-638F1EB0913A}">
      <dsp:nvSpPr>
        <dsp:cNvPr id="0" name=""/>
        <dsp:cNvSpPr/>
      </dsp:nvSpPr>
      <dsp:spPr>
        <a:xfrm>
          <a:off x="4361233" y="339911"/>
          <a:ext cx="10111745" cy="910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b="0" kern="12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rPr>
            <a:t>Pour </a:t>
          </a:r>
          <a:r>
            <a:rPr lang="fr-FR" sz="4000" b="0" kern="1200" dirty="0" smtClean="0">
              <a:solidFill>
                <a:schemeClr val="tx1"/>
              </a:solidFill>
              <a:effectLst/>
              <a:latin typeface="+mj-lt"/>
              <a:ea typeface="+mn-ea"/>
              <a:cs typeface="+mn-cs"/>
            </a:rPr>
            <a:t>découvrir les compétences requis.</a:t>
          </a:r>
          <a:endParaRPr lang="fr-FR" sz="4000" b="0" kern="1200" dirty="0">
            <a:latin typeface="+mj-lt"/>
          </a:endParaRPr>
        </a:p>
      </dsp:txBody>
      <dsp:txXfrm>
        <a:off x="4816417" y="339911"/>
        <a:ext cx="9201378" cy="910367"/>
      </dsp:txXfrm>
    </dsp:sp>
    <dsp:sp modelId="{B6616C38-9C63-4B61-8050-DC5FC5A6EF8F}">
      <dsp:nvSpPr>
        <dsp:cNvPr id="0" name=""/>
        <dsp:cNvSpPr/>
      </dsp:nvSpPr>
      <dsp:spPr>
        <a:xfrm>
          <a:off x="628" y="1497064"/>
          <a:ext cx="4889522" cy="10968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Développer les compétences </a:t>
          </a:r>
          <a:endParaRPr lang="fr-FR" sz="3700" kern="1200" dirty="0"/>
        </a:p>
      </dsp:txBody>
      <dsp:txXfrm>
        <a:off x="549042" y="1497064"/>
        <a:ext cx="3792694" cy="1096828"/>
      </dsp:txXfrm>
    </dsp:sp>
    <dsp:sp modelId="{30913ADA-CE00-4932-8C14-F6A1A1C96FC4}">
      <dsp:nvSpPr>
        <dsp:cNvPr id="0" name=""/>
        <dsp:cNvSpPr/>
      </dsp:nvSpPr>
      <dsp:spPr>
        <a:xfrm>
          <a:off x="4533682" y="1590295"/>
          <a:ext cx="9854180" cy="910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Par la réalisation des projets.</a:t>
          </a:r>
        </a:p>
      </dsp:txBody>
      <dsp:txXfrm>
        <a:off x="4988866" y="1590295"/>
        <a:ext cx="8943813" cy="910367"/>
      </dsp:txXfrm>
    </dsp:sp>
    <dsp:sp modelId="{2EF4ACCC-84B9-4B5F-806A-AEC744376D49}">
      <dsp:nvSpPr>
        <dsp:cNvPr id="0" name=""/>
        <dsp:cNvSpPr/>
      </dsp:nvSpPr>
      <dsp:spPr>
        <a:xfrm>
          <a:off x="628" y="2747448"/>
          <a:ext cx="6198477" cy="10968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Certification des projets </a:t>
          </a:r>
          <a:endParaRPr lang="fr-FR" sz="3700" kern="1200" dirty="0"/>
        </a:p>
      </dsp:txBody>
      <dsp:txXfrm>
        <a:off x="549042" y="2747448"/>
        <a:ext cx="5101649" cy="1096828"/>
      </dsp:txXfrm>
    </dsp:sp>
    <dsp:sp modelId="{FD893F51-9AE9-40B7-9A0C-E3466A3EA40D}">
      <dsp:nvSpPr>
        <dsp:cNvPr id="0" name=""/>
        <dsp:cNvSpPr/>
      </dsp:nvSpPr>
      <dsp:spPr>
        <a:xfrm>
          <a:off x="5842636" y="2840679"/>
          <a:ext cx="8605110" cy="910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Par les entreprises</a:t>
          </a:r>
        </a:p>
      </dsp:txBody>
      <dsp:txXfrm>
        <a:off x="6297820" y="2840679"/>
        <a:ext cx="7694743" cy="910367"/>
      </dsp:txXfrm>
    </dsp:sp>
    <dsp:sp modelId="{2D054F7A-90F1-4D97-B91D-B52073E30CCF}">
      <dsp:nvSpPr>
        <dsp:cNvPr id="0" name=""/>
        <dsp:cNvSpPr/>
      </dsp:nvSpPr>
      <dsp:spPr>
        <a:xfrm>
          <a:off x="628" y="3997833"/>
          <a:ext cx="5465576" cy="10968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Présentation des compétences</a:t>
          </a:r>
        </a:p>
      </dsp:txBody>
      <dsp:txXfrm>
        <a:off x="549042" y="3997833"/>
        <a:ext cx="4368748" cy="1096828"/>
      </dsp:txXfrm>
    </dsp:sp>
    <dsp:sp modelId="{C2A91D8A-0F36-454F-A09F-96EAC92D5FBE}">
      <dsp:nvSpPr>
        <dsp:cNvPr id="0" name=""/>
        <dsp:cNvSpPr/>
      </dsp:nvSpPr>
      <dsp:spPr>
        <a:xfrm>
          <a:off x="5109736" y="4091063"/>
          <a:ext cx="9358303" cy="91036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CV et Portfolio</a:t>
          </a:r>
        </a:p>
      </dsp:txBody>
      <dsp:txXfrm>
        <a:off x="5564920" y="4091063"/>
        <a:ext cx="8447936" cy="910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14358-1EBD-4DFD-A721-9A543B4CCCA1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5133-D994-476B-9239-900E8600A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09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7D459-D149-4C8A-B312-D7801C2B55FF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F0DB-E314-445C-9F0E-47B5CFA97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24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F0DB-E314-445C-9F0E-47B5CFA97A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19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Développer les compétences informatiques des membres du club, </a:t>
            </a:r>
          </a:p>
          <a:p>
            <a:r>
              <a:rPr lang="fr-FR" sz="1200" dirty="0" smtClean="0"/>
              <a:t>aux compétences requis par le marché de travail.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F0DB-E314-445C-9F0E-47B5CFA97A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6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Visite aux entreprises pour découvrir les compétences requis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Développer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compétences par la réalisation les projets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Certification des projets et rédaction de CV et Portfolio.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3F0DB-E314-445C-9F0E-47B5CFA97AF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58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438" y="2841061"/>
            <a:ext cx="13820299" cy="1960374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876" y="5182500"/>
            <a:ext cx="11381423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90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3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00828"/>
            <a:ext cx="16259175" cy="1435380"/>
          </a:xfrm>
          <a:prstGeom prst="rect">
            <a:avLst/>
          </a:prstGeom>
          <a:noFill/>
        </p:spPr>
      </p:pic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259175" cy="9145785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414283" y="715143"/>
            <a:ext cx="15573484" cy="785817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4701883" y="-142114"/>
            <a:ext cx="1506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72200"/>
            <a:ext cx="16259175" cy="642942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845" y="762"/>
            <a:ext cx="15573484" cy="71438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5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30446"/>
            <a:ext cx="16259175" cy="715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259175" cy="914578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961" y="364129"/>
            <a:ext cx="5349157" cy="154967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886" y="364132"/>
            <a:ext cx="9089330" cy="7805506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961" y="1913802"/>
            <a:ext cx="5349157" cy="6255836"/>
          </a:xfrm>
        </p:spPr>
        <p:txBody>
          <a:bodyPr/>
          <a:lstStyle>
            <a:lvl1pPr marL="0" indent="0">
              <a:buNone/>
              <a:defRPr sz="2500"/>
            </a:lvl1pPr>
            <a:lvl2pPr marL="812947" indent="0">
              <a:buNone/>
              <a:defRPr sz="2100"/>
            </a:lvl2pPr>
            <a:lvl3pPr marL="1625895" indent="0">
              <a:buNone/>
              <a:defRPr sz="1800"/>
            </a:lvl3pPr>
            <a:lvl4pPr marL="2438842" indent="0">
              <a:buNone/>
              <a:defRPr sz="1600"/>
            </a:lvl4pPr>
            <a:lvl5pPr marL="3251789" indent="0">
              <a:buNone/>
              <a:defRPr sz="1600"/>
            </a:lvl5pPr>
            <a:lvl6pPr marL="4064737" indent="0">
              <a:buNone/>
              <a:defRPr sz="1600"/>
            </a:lvl6pPr>
            <a:lvl7pPr marL="4877684" indent="0">
              <a:buNone/>
              <a:defRPr sz="1600"/>
            </a:lvl7pPr>
            <a:lvl8pPr marL="5690631" indent="0">
              <a:buNone/>
              <a:defRPr sz="1600"/>
            </a:lvl8pPr>
            <a:lvl9pPr marL="6503579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912" y="6401911"/>
            <a:ext cx="9755505" cy="75578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186912" y="817175"/>
            <a:ext cx="9755505" cy="5487353"/>
          </a:xfrm>
        </p:spPr>
        <p:txBody>
          <a:bodyPr/>
          <a:lstStyle>
            <a:lvl1pPr marL="0" indent="0">
              <a:buNone/>
              <a:defRPr sz="5700"/>
            </a:lvl1pPr>
            <a:lvl2pPr marL="812947" indent="0">
              <a:buNone/>
              <a:defRPr sz="5000"/>
            </a:lvl2pPr>
            <a:lvl3pPr marL="1625895" indent="0">
              <a:buNone/>
              <a:defRPr sz="4300"/>
            </a:lvl3pPr>
            <a:lvl4pPr marL="2438842" indent="0">
              <a:buNone/>
              <a:defRPr sz="3600"/>
            </a:lvl4pPr>
            <a:lvl5pPr marL="3251789" indent="0">
              <a:buNone/>
              <a:defRPr sz="3600"/>
            </a:lvl5pPr>
            <a:lvl6pPr marL="4064737" indent="0">
              <a:buNone/>
              <a:defRPr sz="3600"/>
            </a:lvl6pPr>
            <a:lvl7pPr marL="4877684" indent="0">
              <a:buNone/>
              <a:defRPr sz="3600"/>
            </a:lvl7pPr>
            <a:lvl8pPr marL="5690631" indent="0">
              <a:buNone/>
              <a:defRPr sz="3600"/>
            </a:lvl8pPr>
            <a:lvl9pPr marL="6503579" indent="0">
              <a:buNone/>
              <a:defRPr sz="36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912" y="7157693"/>
            <a:ext cx="9755505" cy="1073337"/>
          </a:xfrm>
        </p:spPr>
        <p:txBody>
          <a:bodyPr/>
          <a:lstStyle>
            <a:lvl1pPr marL="0" indent="0">
              <a:buNone/>
              <a:defRPr sz="2500"/>
            </a:lvl1pPr>
            <a:lvl2pPr marL="812947" indent="0">
              <a:buNone/>
              <a:defRPr sz="2100"/>
            </a:lvl2pPr>
            <a:lvl3pPr marL="1625895" indent="0">
              <a:buNone/>
              <a:defRPr sz="1800"/>
            </a:lvl3pPr>
            <a:lvl4pPr marL="2438842" indent="0">
              <a:buNone/>
              <a:defRPr sz="1600"/>
            </a:lvl4pPr>
            <a:lvl5pPr marL="3251789" indent="0">
              <a:buNone/>
              <a:defRPr sz="1600"/>
            </a:lvl5pPr>
            <a:lvl6pPr marL="4064737" indent="0">
              <a:buNone/>
              <a:defRPr sz="1600"/>
            </a:lvl6pPr>
            <a:lvl7pPr marL="4877684" indent="0">
              <a:buNone/>
              <a:defRPr sz="1600"/>
            </a:lvl7pPr>
            <a:lvl8pPr marL="5690631" indent="0">
              <a:buNone/>
              <a:defRPr sz="1600"/>
            </a:lvl8pPr>
            <a:lvl9pPr marL="6503579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7902" y="366248"/>
            <a:ext cx="3658314" cy="7803389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959" y="366248"/>
            <a:ext cx="10703957" cy="78033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363" y="5876889"/>
            <a:ext cx="13820299" cy="1816415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363" y="3876291"/>
            <a:ext cx="13820299" cy="20005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29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89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8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78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73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7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9063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357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959" y="2133972"/>
            <a:ext cx="7181136" cy="603566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65080" y="2133972"/>
            <a:ext cx="7181136" cy="6035665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959" y="2047173"/>
            <a:ext cx="7183959" cy="85316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2947" indent="0">
              <a:buNone/>
              <a:defRPr sz="3600" b="1"/>
            </a:lvl2pPr>
            <a:lvl3pPr marL="1625895" indent="0">
              <a:buNone/>
              <a:defRPr sz="3200" b="1"/>
            </a:lvl3pPr>
            <a:lvl4pPr marL="2438842" indent="0">
              <a:buNone/>
              <a:defRPr sz="2800" b="1"/>
            </a:lvl4pPr>
            <a:lvl5pPr marL="3251789" indent="0">
              <a:buNone/>
              <a:defRPr sz="2800" b="1"/>
            </a:lvl5pPr>
            <a:lvl6pPr marL="4064737" indent="0">
              <a:buNone/>
              <a:defRPr sz="2800" b="1"/>
            </a:lvl6pPr>
            <a:lvl7pPr marL="4877684" indent="0">
              <a:buNone/>
              <a:defRPr sz="2800" b="1"/>
            </a:lvl7pPr>
            <a:lvl8pPr marL="5690631" indent="0">
              <a:buNone/>
              <a:defRPr sz="2800" b="1"/>
            </a:lvl8pPr>
            <a:lvl9pPr marL="6503579" indent="0">
              <a:buNone/>
              <a:defRPr sz="2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959" y="2900336"/>
            <a:ext cx="7183959" cy="526929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9438" y="2047173"/>
            <a:ext cx="7186781" cy="85316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2947" indent="0">
              <a:buNone/>
              <a:defRPr sz="3600" b="1"/>
            </a:lvl2pPr>
            <a:lvl3pPr marL="1625895" indent="0">
              <a:buNone/>
              <a:defRPr sz="3200" b="1"/>
            </a:lvl3pPr>
            <a:lvl4pPr marL="2438842" indent="0">
              <a:buNone/>
              <a:defRPr sz="2800" b="1"/>
            </a:lvl4pPr>
            <a:lvl5pPr marL="3251789" indent="0">
              <a:buNone/>
              <a:defRPr sz="2800" b="1"/>
            </a:lvl5pPr>
            <a:lvl6pPr marL="4064737" indent="0">
              <a:buNone/>
              <a:defRPr sz="2800" b="1"/>
            </a:lvl6pPr>
            <a:lvl7pPr marL="4877684" indent="0">
              <a:buNone/>
              <a:defRPr sz="2800" b="1"/>
            </a:lvl7pPr>
            <a:lvl8pPr marL="5690631" indent="0">
              <a:buNone/>
              <a:defRPr sz="2800" b="1"/>
            </a:lvl8pPr>
            <a:lvl9pPr marL="6503579" indent="0">
              <a:buNone/>
              <a:defRPr sz="28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9438" y="2900336"/>
            <a:ext cx="7186781" cy="526929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7"/>
            <a:ext cx="16259175" cy="9145785"/>
          </a:xfrm>
          <a:prstGeom prst="rect">
            <a:avLst/>
          </a:prstGeom>
          <a:noFill/>
        </p:spPr>
      </p:pic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6" y="2349609"/>
            <a:ext cx="15273387" cy="20803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 rot="21174408">
            <a:off x="1700167" y="2929027"/>
            <a:ext cx="13358906" cy="785818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7"/>
            <a:ext cx="16259175" cy="9145785"/>
          </a:xfrm>
          <a:prstGeom prst="rect">
            <a:avLst/>
          </a:prstGeom>
          <a:noFill/>
        </p:spPr>
      </p:pic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8216"/>
            <a:ext cx="16259175" cy="208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71407" y="2929720"/>
            <a:ext cx="15716360" cy="785818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ormations\Analyse et  Conception\Modélisation orientée objet\Cours - PowerPoint\Activités PowerPoint\BarTraductio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00828"/>
            <a:ext cx="16259175" cy="1435380"/>
          </a:xfrm>
          <a:prstGeom prst="rect">
            <a:avLst/>
          </a:prstGeom>
          <a:noFill/>
        </p:spPr>
      </p:pic>
      <p:pic>
        <p:nvPicPr>
          <p:cNvPr id="2050" name="Picture 2" descr="E:\1 - PiloteDev-Tube\1 - étude de cas UML\1 - Correction EFF 2012 UML\Diagramme de classes\Construction des images\BarTraductio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" y="30265"/>
            <a:ext cx="16259175" cy="9145785"/>
          </a:xfrm>
          <a:prstGeom prst="rect">
            <a:avLst/>
          </a:prstGeom>
          <a:noFill/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414283" y="715143"/>
            <a:ext cx="15573484" cy="785817"/>
          </a:xfrm>
        </p:spPr>
        <p:txBody>
          <a:bodyPr>
            <a:normAutofit/>
          </a:bodyPr>
          <a:lstStyle>
            <a:lvl1pPr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12959" y="366248"/>
            <a:ext cx="14633258" cy="1524265"/>
          </a:xfrm>
          <a:prstGeom prst="rect">
            <a:avLst/>
          </a:prstGeom>
        </p:spPr>
        <p:txBody>
          <a:bodyPr vert="horz" lIns="162589" tIns="81295" rIns="162589" bIns="81295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959" y="2133972"/>
            <a:ext cx="14633258" cy="6035665"/>
          </a:xfrm>
          <a:prstGeom prst="rect">
            <a:avLst/>
          </a:prstGeom>
        </p:spPr>
        <p:txBody>
          <a:bodyPr vert="horz" lIns="162589" tIns="81295" rIns="162589" bIns="81295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2959" y="8476606"/>
            <a:ext cx="3793808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555218" y="8476606"/>
            <a:ext cx="5148739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52409" y="8476606"/>
            <a:ext cx="3793808" cy="486918"/>
          </a:xfrm>
          <a:prstGeom prst="rect">
            <a:avLst/>
          </a:prstGeom>
        </p:spPr>
        <p:txBody>
          <a:bodyPr vert="horz" lIns="162589" tIns="81295" rIns="162589" bIns="81295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3" r:id="rId8"/>
    <p:sldLayoutId id="2147483655" r:id="rId9"/>
    <p:sldLayoutId id="2147483664" r:id="rId10"/>
    <p:sldLayoutId id="2147483662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1625895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710" indent="-609710" algn="l" defTabSz="1625895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1039" indent="-508092" algn="l" defTabSz="1625895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2368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5316" indent="-406474" algn="l" defTabSz="162589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263" indent="-406474" algn="l" defTabSz="1625895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71210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4158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7105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10052" indent="-406474" algn="l" defTabSz="162589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47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95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842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789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737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684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631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579" algn="l" defTabSz="162589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5400" dirty="0" smtClean="0"/>
              <a:t>Club de développeur informatique </a:t>
            </a:r>
            <a:endParaRPr lang="fr-FR" sz="5400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542815" y="4715670"/>
            <a:ext cx="15716360" cy="785818"/>
          </a:xfrm>
          <a:prstGeom prst="rect">
            <a:avLst/>
          </a:prstGeom>
        </p:spPr>
        <p:txBody>
          <a:bodyPr vert="horz" lIns="162589" tIns="81295" rIns="162589" bIns="81295" rtlCol="0">
            <a:noAutofit/>
          </a:bodyPr>
          <a:lstStyle/>
          <a:p>
            <a:pPr marL="609710" marR="0" lvl="0" indent="-609710" algn="l" defTabSz="1625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4800" dirty="0" smtClean="0">
                <a:solidFill>
                  <a:schemeClr val="tx2"/>
                </a:solidFill>
              </a:rPr>
              <a:t>Développement des compétences requis par le marché de travail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Objectif </a:t>
            </a:r>
            <a:r>
              <a:rPr lang="fr-FR" dirty="0" smtClean="0"/>
              <a:t>et Problématique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11" y="2018581"/>
            <a:ext cx="1809750" cy="1762125"/>
          </a:xfrm>
          <a:prstGeom prst="rect">
            <a:avLst/>
          </a:prstGeom>
        </p:spPr>
      </p:pic>
      <p:cxnSp>
        <p:nvCxnSpPr>
          <p:cNvPr id="15" name="Connecteur en angle 14"/>
          <p:cNvCxnSpPr/>
          <p:nvPr/>
        </p:nvCxnSpPr>
        <p:spPr>
          <a:xfrm rot="16200000" flipH="1">
            <a:off x="1625382" y="4565246"/>
            <a:ext cx="1944018" cy="109541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1184945" y="6084962"/>
            <a:ext cx="3920306" cy="151216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Compétences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135261" y="3458544"/>
            <a:ext cx="1809750" cy="6101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eur droit avec flèche 26"/>
          <p:cNvCxnSpPr>
            <a:stCxn id="18" idx="6"/>
          </p:cNvCxnSpPr>
          <p:nvPr/>
        </p:nvCxnSpPr>
        <p:spPr>
          <a:xfrm>
            <a:off x="5105251" y="684104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8" idx="6"/>
          </p:cNvCxnSpPr>
          <p:nvPr/>
        </p:nvCxnSpPr>
        <p:spPr>
          <a:xfrm>
            <a:off x="5105251" y="6841046"/>
            <a:ext cx="6696000" cy="0"/>
          </a:xfrm>
          <a:prstGeom prst="straightConnector1">
            <a:avLst/>
          </a:prstGeom>
          <a:ln w="85725" cmpd="sng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1801251" y="6079840"/>
            <a:ext cx="3920306" cy="151216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Compétences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2219989" y="2196530"/>
            <a:ext cx="3312368" cy="11521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Entreprise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avec flèche 39"/>
          <p:cNvCxnSpPr>
            <a:stCxn id="33" idx="2"/>
          </p:cNvCxnSpPr>
          <p:nvPr/>
        </p:nvCxnSpPr>
        <p:spPr>
          <a:xfrm>
            <a:off x="13876173" y="3348658"/>
            <a:ext cx="0" cy="27363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4961235" y="7232017"/>
            <a:ext cx="6912024" cy="1157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des compétences</a:t>
            </a:r>
            <a:endParaRPr lang="fr-F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1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32" grpId="0" animBg="1"/>
      <p:bldP spid="33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Notre Solution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00718796"/>
              </p:ext>
            </p:extLst>
          </p:nvPr>
        </p:nvGraphicFramePr>
        <p:xfrm>
          <a:off x="1000795" y="1980506"/>
          <a:ext cx="14473608" cy="534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12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959" y="366248"/>
            <a:ext cx="14633258" cy="694285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648867" y="1116410"/>
            <a:ext cx="2520280" cy="108012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1800" dirty="0">
                <a:solidFill>
                  <a:schemeClr val="tx1"/>
                </a:solidFill>
              </a:rPr>
              <a:t>Visite aux entreprises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055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3573</TotalTime>
  <Words>108</Words>
  <Application>Microsoft Office PowerPoint</Application>
  <PresentationFormat>Personnalisé</PresentationFormat>
  <Paragraphs>28</Paragraphs>
  <Slides>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 Théorique 2012</dc:title>
  <dc:creator>PiloteDev</dc:creator>
  <cp:lastModifiedBy>Utilisateur Windows</cp:lastModifiedBy>
  <cp:revision>347</cp:revision>
  <dcterms:created xsi:type="dcterms:W3CDTF">2014-06-10T13:11:36Z</dcterms:created>
  <dcterms:modified xsi:type="dcterms:W3CDTF">2018-12-18T17:12:09Z</dcterms:modified>
</cp:coreProperties>
</file>