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Default Extension="jpg" ContentType="image/jp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g"/><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31135" y="890372"/>
            <a:ext cx="2432685" cy="610870"/>
          </a:xfrm>
          <a:prstGeom prst="rect">
            <a:avLst/>
          </a:prstGeom>
        </p:spPr>
        <p:txBody>
          <a:bodyPr wrap="square" lIns="0" tIns="12700" rIns="0" bIns="0" rtlCol="0" vert="horz">
            <a:spAutoFit/>
          </a:bodyPr>
          <a:lstStyle/>
          <a:p>
            <a:pPr marL="469900" marR="5080" indent="-457200">
              <a:lnSpc>
                <a:spcPct val="137100"/>
              </a:lnSpc>
              <a:spcBef>
                <a:spcPts val="100"/>
              </a:spcBef>
              <a:tabLst>
                <a:tab pos="212090" algn="l"/>
              </a:tabLst>
            </a:pPr>
            <a:r>
              <a:rPr dirty="0" u="sng" sz="1400" b="1">
                <a:uFill>
                  <a:solidFill>
                    <a:srgbClr val="000000"/>
                  </a:solidFill>
                </a:uFill>
                <a:latin typeface="Carlito"/>
                <a:cs typeface="Carlito"/>
              </a:rPr>
              <a:t> </a:t>
            </a:r>
            <a:r>
              <a:rPr dirty="0" u="sng" sz="1400" b="1">
                <a:uFill>
                  <a:solidFill>
                    <a:srgbClr val="000000"/>
                  </a:solidFill>
                </a:uFill>
                <a:latin typeface="Carlito"/>
                <a:cs typeface="Carlito"/>
              </a:rPr>
              <a:t>	Restaurant </a:t>
            </a:r>
            <a:r>
              <a:rPr dirty="0" u="sng" sz="1400" spc="-5" b="1">
                <a:uFill>
                  <a:solidFill>
                    <a:srgbClr val="000000"/>
                  </a:solidFill>
                </a:uFill>
                <a:latin typeface="Carlito"/>
                <a:cs typeface="Carlito"/>
              </a:rPr>
              <a:t>Portfolio</a:t>
            </a:r>
            <a:r>
              <a:rPr dirty="0" u="sng" sz="1400" spc="-85" b="1">
                <a:uFill>
                  <a:solidFill>
                    <a:srgbClr val="000000"/>
                  </a:solidFill>
                </a:uFill>
                <a:latin typeface="Carlito"/>
                <a:cs typeface="Carlito"/>
              </a:rPr>
              <a:t> </a:t>
            </a:r>
            <a:r>
              <a:rPr dirty="0" u="sng" sz="1400" b="1">
                <a:uFill>
                  <a:solidFill>
                    <a:srgbClr val="000000"/>
                  </a:solidFill>
                </a:uFill>
                <a:latin typeface="Carlito"/>
                <a:cs typeface="Carlito"/>
              </a:rPr>
              <a:t>Website: </a:t>
            </a:r>
            <a:r>
              <a:rPr dirty="0" sz="1400" b="1">
                <a:latin typeface="Carlito"/>
                <a:cs typeface="Carlito"/>
              </a:rPr>
              <a:t> </a:t>
            </a:r>
            <a:r>
              <a:rPr dirty="0" u="sng" sz="1400" spc="-5" b="1">
                <a:uFill>
                  <a:solidFill>
                    <a:srgbClr val="000000"/>
                  </a:solidFill>
                </a:uFill>
                <a:latin typeface="Carlito"/>
                <a:cs typeface="Carlito"/>
              </a:rPr>
              <a:t>Landing Page Design:</a:t>
            </a:r>
            <a:endParaRPr sz="1400">
              <a:latin typeface="Carlito"/>
              <a:cs typeface="Carlito"/>
            </a:endParaRPr>
          </a:p>
        </p:txBody>
      </p:sp>
      <p:sp>
        <p:nvSpPr>
          <p:cNvPr id="3" name="object 3"/>
          <p:cNvSpPr/>
          <p:nvPr/>
        </p:nvSpPr>
        <p:spPr>
          <a:xfrm>
            <a:off x="914400" y="1870316"/>
            <a:ext cx="6191681" cy="7177366"/>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9153" y="894334"/>
            <a:ext cx="5514975" cy="1899285"/>
          </a:xfrm>
          <a:prstGeom prst="rect">
            <a:avLst/>
          </a:prstGeom>
        </p:spPr>
        <p:txBody>
          <a:bodyPr wrap="square" lIns="0" tIns="10160" rIns="0" bIns="0" rtlCol="0" vert="horz">
            <a:spAutoFit/>
          </a:bodyPr>
          <a:lstStyle/>
          <a:p>
            <a:pPr algn="just" marL="12700" marR="5080">
              <a:lnSpc>
                <a:spcPct val="101699"/>
              </a:lnSpc>
              <a:spcBef>
                <a:spcPts val="80"/>
              </a:spcBef>
            </a:pPr>
            <a:r>
              <a:rPr dirty="0" sz="1100">
                <a:latin typeface="Carlito"/>
                <a:cs typeface="Carlito"/>
              </a:rPr>
              <a:t>keep all the menus </a:t>
            </a:r>
            <a:r>
              <a:rPr dirty="0" sz="1100" spc="-5">
                <a:latin typeface="Carlito"/>
                <a:cs typeface="Carlito"/>
              </a:rPr>
              <a:t>beside </a:t>
            </a:r>
            <a:r>
              <a:rPr dirty="0" sz="1100">
                <a:latin typeface="Carlito"/>
                <a:cs typeface="Carlito"/>
              </a:rPr>
              <a:t>each </a:t>
            </a:r>
            <a:r>
              <a:rPr dirty="0" sz="1100" spc="-5">
                <a:latin typeface="Carlito"/>
                <a:cs typeface="Carlito"/>
              </a:rPr>
              <a:t>other </a:t>
            </a:r>
            <a:r>
              <a:rPr dirty="0" sz="1100">
                <a:latin typeface="Carlito"/>
                <a:cs typeface="Carlito"/>
              </a:rPr>
              <a:t>and </a:t>
            </a:r>
            <a:r>
              <a:rPr dirty="0" sz="1100" spc="-5">
                <a:latin typeface="Carlito"/>
                <a:cs typeface="Carlito"/>
              </a:rPr>
              <a:t>there </a:t>
            </a:r>
            <a:r>
              <a:rPr dirty="0" sz="1100">
                <a:latin typeface="Carlito"/>
                <a:cs typeface="Carlito"/>
              </a:rPr>
              <a:t>is a </a:t>
            </a:r>
            <a:r>
              <a:rPr dirty="0" sz="1100" spc="-5">
                <a:latin typeface="Carlito"/>
                <a:cs typeface="Carlito"/>
              </a:rPr>
              <a:t>class used </a:t>
            </a:r>
            <a:r>
              <a:rPr dirty="0" sz="1100">
                <a:latin typeface="Carlito"/>
                <a:cs typeface="Carlito"/>
              </a:rPr>
              <a:t>in that header </a:t>
            </a:r>
            <a:r>
              <a:rPr dirty="0" sz="1100" spc="-5">
                <a:latin typeface="Carlito"/>
                <a:cs typeface="Carlito"/>
              </a:rPr>
              <a:t>tag </a:t>
            </a:r>
            <a:r>
              <a:rPr dirty="0" sz="1100">
                <a:latin typeface="Carlito"/>
                <a:cs typeface="Carlito"/>
              </a:rPr>
              <a:t>is align-center  which </a:t>
            </a:r>
            <a:r>
              <a:rPr dirty="0" sz="1100" spc="-5">
                <a:latin typeface="Carlito"/>
                <a:cs typeface="Carlito"/>
              </a:rPr>
              <a:t>keep </a:t>
            </a:r>
            <a:r>
              <a:rPr dirty="0" sz="1100">
                <a:latin typeface="Carlito"/>
                <a:cs typeface="Carlito"/>
              </a:rPr>
              <a:t>the menus in </a:t>
            </a:r>
            <a:r>
              <a:rPr dirty="0" sz="1100" spc="-5">
                <a:latin typeface="Carlito"/>
                <a:cs typeface="Carlito"/>
              </a:rPr>
              <a:t>the </a:t>
            </a:r>
            <a:r>
              <a:rPr dirty="0" sz="1100">
                <a:latin typeface="Carlito"/>
                <a:cs typeface="Carlito"/>
              </a:rPr>
              <a:t>center. </a:t>
            </a:r>
            <a:r>
              <a:rPr dirty="0" sz="1100" spc="-5">
                <a:latin typeface="Carlito"/>
                <a:cs typeface="Carlito"/>
              </a:rPr>
              <a:t>The </a:t>
            </a:r>
            <a:r>
              <a:rPr dirty="0" sz="1100">
                <a:latin typeface="Carlito"/>
                <a:cs typeface="Carlito"/>
              </a:rPr>
              <a:t>classes </a:t>
            </a:r>
            <a:r>
              <a:rPr dirty="0" sz="1100" spc="-5">
                <a:latin typeface="Carlito"/>
                <a:cs typeface="Carlito"/>
              </a:rPr>
              <a:t>used </a:t>
            </a:r>
            <a:r>
              <a:rPr dirty="0" sz="1100">
                <a:latin typeface="Carlito"/>
                <a:cs typeface="Carlito"/>
              </a:rPr>
              <a:t>in the header I </a:t>
            </a:r>
            <a:r>
              <a:rPr dirty="0" sz="1100" spc="-5">
                <a:latin typeface="Carlito"/>
                <a:cs typeface="Carlito"/>
              </a:rPr>
              <a:t>have define </a:t>
            </a:r>
            <a:r>
              <a:rPr dirty="0" sz="1100">
                <a:latin typeface="Carlito"/>
                <a:cs typeface="Carlito"/>
              </a:rPr>
              <a:t>the </a:t>
            </a:r>
            <a:r>
              <a:rPr dirty="0" sz="1100" spc="-5">
                <a:latin typeface="Carlito"/>
                <a:cs typeface="Carlito"/>
              </a:rPr>
              <a:t>color </a:t>
            </a:r>
            <a:r>
              <a:rPr dirty="0" sz="1100">
                <a:latin typeface="Carlito"/>
                <a:cs typeface="Carlito"/>
              </a:rPr>
              <a:t>in  those </a:t>
            </a:r>
            <a:r>
              <a:rPr dirty="0" sz="1100" spc="-5">
                <a:latin typeface="Carlito"/>
                <a:cs typeface="Carlito"/>
              </a:rPr>
              <a:t>classes </a:t>
            </a:r>
            <a:r>
              <a:rPr dirty="0" sz="1100">
                <a:latin typeface="Carlito"/>
                <a:cs typeface="Carlito"/>
              </a:rPr>
              <a:t>in </a:t>
            </a:r>
            <a:r>
              <a:rPr dirty="0" sz="1100" spc="-5">
                <a:latin typeface="Carlito"/>
                <a:cs typeface="Carlito"/>
              </a:rPr>
              <a:t>order to change </a:t>
            </a:r>
            <a:r>
              <a:rPr dirty="0" sz="1100">
                <a:latin typeface="Carlito"/>
                <a:cs typeface="Carlito"/>
              </a:rPr>
              <a:t>the </a:t>
            </a:r>
            <a:r>
              <a:rPr dirty="0" sz="1100" spc="-5">
                <a:latin typeface="Carlito"/>
                <a:cs typeface="Carlito"/>
              </a:rPr>
              <a:t>background </a:t>
            </a:r>
            <a:r>
              <a:rPr dirty="0" sz="1100">
                <a:latin typeface="Carlito"/>
                <a:cs typeface="Carlito"/>
              </a:rPr>
              <a:t>color of the </a:t>
            </a:r>
            <a:r>
              <a:rPr dirty="0" sz="1100" spc="-5">
                <a:latin typeface="Carlito"/>
                <a:cs typeface="Carlito"/>
              </a:rPr>
              <a:t>header </a:t>
            </a:r>
            <a:r>
              <a:rPr dirty="0" sz="1100">
                <a:latin typeface="Carlito"/>
                <a:cs typeface="Carlito"/>
              </a:rPr>
              <a:t>and </a:t>
            </a:r>
            <a:r>
              <a:rPr dirty="0" sz="1100" spc="-5">
                <a:latin typeface="Carlito"/>
                <a:cs typeface="Carlito"/>
              </a:rPr>
              <a:t>to change </a:t>
            </a:r>
            <a:r>
              <a:rPr dirty="0" sz="1100">
                <a:latin typeface="Carlito"/>
                <a:cs typeface="Carlito"/>
              </a:rPr>
              <a:t>the </a:t>
            </a:r>
            <a:r>
              <a:rPr dirty="0" sz="1100" spc="-5">
                <a:latin typeface="Carlito"/>
                <a:cs typeface="Carlito"/>
              </a:rPr>
              <a:t>font. </a:t>
            </a:r>
            <a:r>
              <a:rPr dirty="0" sz="1100">
                <a:latin typeface="Carlito"/>
                <a:cs typeface="Carlito"/>
              </a:rPr>
              <a:t>In  the </a:t>
            </a:r>
            <a:r>
              <a:rPr dirty="0" sz="1100" spc="-5">
                <a:latin typeface="Carlito"/>
                <a:cs typeface="Carlito"/>
              </a:rPr>
              <a:t>Header </a:t>
            </a:r>
            <a:r>
              <a:rPr dirty="0" sz="1100">
                <a:latin typeface="Carlito"/>
                <a:cs typeface="Carlito"/>
              </a:rPr>
              <a:t>tag I’m </a:t>
            </a:r>
            <a:r>
              <a:rPr dirty="0" sz="1100" spc="-5">
                <a:latin typeface="Carlito"/>
                <a:cs typeface="Carlito"/>
              </a:rPr>
              <a:t>using </a:t>
            </a:r>
            <a:r>
              <a:rPr dirty="0" sz="1100">
                <a:latin typeface="Carlito"/>
                <a:cs typeface="Carlito"/>
              </a:rPr>
              <a:t>the id which is </a:t>
            </a:r>
            <a:r>
              <a:rPr dirty="0" sz="1100" spc="-5">
                <a:latin typeface="Carlito"/>
                <a:cs typeface="Carlito"/>
              </a:rPr>
              <a:t>responsible for </a:t>
            </a:r>
            <a:r>
              <a:rPr dirty="0" sz="1100">
                <a:latin typeface="Carlito"/>
                <a:cs typeface="Carlito"/>
              </a:rPr>
              <a:t>giving the </a:t>
            </a:r>
            <a:r>
              <a:rPr dirty="0" sz="1100" spc="-5">
                <a:latin typeface="Carlito"/>
                <a:cs typeface="Carlito"/>
              </a:rPr>
              <a:t>background </a:t>
            </a:r>
            <a:r>
              <a:rPr dirty="0" sz="1100">
                <a:latin typeface="Carlito"/>
                <a:cs typeface="Carlito"/>
              </a:rPr>
              <a:t>color </a:t>
            </a:r>
            <a:r>
              <a:rPr dirty="0" sz="1100" spc="-5">
                <a:latin typeface="Carlito"/>
                <a:cs typeface="Carlito"/>
              </a:rPr>
              <a:t>to the  </a:t>
            </a:r>
            <a:r>
              <a:rPr dirty="0" sz="1100">
                <a:latin typeface="Carlito"/>
                <a:cs typeface="Carlito"/>
              </a:rPr>
              <a:t>header and </a:t>
            </a:r>
            <a:r>
              <a:rPr dirty="0" sz="1100" spc="-5">
                <a:latin typeface="Carlito"/>
                <a:cs typeface="Carlito"/>
              </a:rPr>
              <a:t>for </a:t>
            </a:r>
            <a:r>
              <a:rPr dirty="0" sz="1100">
                <a:latin typeface="Carlito"/>
                <a:cs typeface="Carlito"/>
              </a:rPr>
              <a:t>the </a:t>
            </a:r>
            <a:r>
              <a:rPr dirty="0" sz="1100" spc="-5">
                <a:latin typeface="Carlito"/>
                <a:cs typeface="Carlito"/>
              </a:rPr>
              <a:t>fonts </a:t>
            </a:r>
            <a:r>
              <a:rPr dirty="0" sz="1100">
                <a:latin typeface="Carlito"/>
                <a:cs typeface="Carlito"/>
              </a:rPr>
              <a:t>of that </a:t>
            </a:r>
            <a:r>
              <a:rPr dirty="0" sz="1100" spc="-5">
                <a:latin typeface="Carlito"/>
                <a:cs typeface="Carlito"/>
              </a:rPr>
              <a:t>header. </a:t>
            </a:r>
            <a:r>
              <a:rPr dirty="0" sz="1100">
                <a:latin typeface="Carlito"/>
                <a:cs typeface="Carlito"/>
              </a:rPr>
              <a:t>After </a:t>
            </a:r>
            <a:r>
              <a:rPr dirty="0" sz="1100" spc="-5">
                <a:latin typeface="Carlito"/>
                <a:cs typeface="Carlito"/>
              </a:rPr>
              <a:t>that </a:t>
            </a:r>
            <a:r>
              <a:rPr dirty="0" sz="1100">
                <a:latin typeface="Carlito"/>
                <a:cs typeface="Carlito"/>
              </a:rPr>
              <a:t>header the </a:t>
            </a:r>
            <a:r>
              <a:rPr dirty="0" sz="1100" spc="-5">
                <a:latin typeface="Carlito"/>
                <a:cs typeface="Carlito"/>
              </a:rPr>
              <a:t>h2 heading </a:t>
            </a:r>
            <a:r>
              <a:rPr dirty="0" sz="1100">
                <a:latin typeface="Carlito"/>
                <a:cs typeface="Carlito"/>
              </a:rPr>
              <a:t>is </a:t>
            </a:r>
            <a:r>
              <a:rPr dirty="0" sz="1100" spc="-5">
                <a:latin typeface="Carlito"/>
                <a:cs typeface="Carlito"/>
              </a:rPr>
              <a:t>used </a:t>
            </a:r>
            <a:r>
              <a:rPr dirty="0" sz="1100">
                <a:latin typeface="Carlito"/>
                <a:cs typeface="Carlito"/>
              </a:rPr>
              <a:t>to </a:t>
            </a:r>
            <a:r>
              <a:rPr dirty="0" sz="1100" spc="-5">
                <a:latin typeface="Carlito"/>
                <a:cs typeface="Carlito"/>
              </a:rPr>
              <a:t>give  heading </a:t>
            </a:r>
            <a:r>
              <a:rPr dirty="0" sz="1100">
                <a:latin typeface="Carlito"/>
                <a:cs typeface="Carlito"/>
              </a:rPr>
              <a:t>to the </a:t>
            </a:r>
            <a:r>
              <a:rPr dirty="0" sz="1100" spc="-5">
                <a:latin typeface="Carlito"/>
                <a:cs typeface="Carlito"/>
              </a:rPr>
              <a:t>text </a:t>
            </a:r>
            <a:r>
              <a:rPr dirty="0" sz="1100">
                <a:latin typeface="Carlito"/>
                <a:cs typeface="Carlito"/>
              </a:rPr>
              <a:t>and </a:t>
            </a:r>
            <a:r>
              <a:rPr dirty="0" sz="1100" spc="-10">
                <a:latin typeface="Carlito"/>
                <a:cs typeface="Carlito"/>
              </a:rPr>
              <a:t>inside </a:t>
            </a:r>
            <a:r>
              <a:rPr dirty="0" sz="1100">
                <a:latin typeface="Carlito"/>
                <a:cs typeface="Carlito"/>
              </a:rPr>
              <a:t>that </a:t>
            </a:r>
            <a:r>
              <a:rPr dirty="0" sz="1100" spc="-10">
                <a:latin typeface="Carlito"/>
                <a:cs typeface="Carlito"/>
              </a:rPr>
              <a:t>h2 </a:t>
            </a:r>
            <a:r>
              <a:rPr dirty="0" sz="1100">
                <a:latin typeface="Carlito"/>
                <a:cs typeface="Carlito"/>
              </a:rPr>
              <a:t>tag the </a:t>
            </a:r>
            <a:r>
              <a:rPr dirty="0" sz="1100" spc="-5">
                <a:latin typeface="Carlito"/>
                <a:cs typeface="Carlito"/>
              </a:rPr>
              <a:t>class </a:t>
            </a:r>
            <a:r>
              <a:rPr dirty="0" sz="1100" spc="-5" b="1">
                <a:latin typeface="Carlito"/>
                <a:cs typeface="Carlito"/>
              </a:rPr>
              <a:t>text-center </a:t>
            </a:r>
            <a:r>
              <a:rPr dirty="0" sz="1100">
                <a:latin typeface="Carlito"/>
                <a:cs typeface="Carlito"/>
              </a:rPr>
              <a:t>is </a:t>
            </a:r>
            <a:r>
              <a:rPr dirty="0" sz="1100" spc="-5">
                <a:latin typeface="Carlito"/>
                <a:cs typeface="Carlito"/>
              </a:rPr>
              <a:t>used </a:t>
            </a:r>
            <a:r>
              <a:rPr dirty="0" sz="1100">
                <a:latin typeface="Carlito"/>
                <a:cs typeface="Carlito"/>
              </a:rPr>
              <a:t>in </a:t>
            </a:r>
            <a:r>
              <a:rPr dirty="0" sz="1100" spc="-5">
                <a:latin typeface="Carlito"/>
                <a:cs typeface="Carlito"/>
              </a:rPr>
              <a:t>order </a:t>
            </a:r>
            <a:r>
              <a:rPr dirty="0" sz="1100">
                <a:latin typeface="Carlito"/>
                <a:cs typeface="Carlito"/>
              </a:rPr>
              <a:t>to </a:t>
            </a:r>
            <a:r>
              <a:rPr dirty="0" sz="1100" spc="-5">
                <a:latin typeface="Carlito"/>
                <a:cs typeface="Carlito"/>
              </a:rPr>
              <a:t>keep </a:t>
            </a:r>
            <a:r>
              <a:rPr dirty="0" sz="1100">
                <a:latin typeface="Carlito"/>
                <a:cs typeface="Carlito"/>
              </a:rPr>
              <a:t>the  </a:t>
            </a:r>
            <a:r>
              <a:rPr dirty="0" sz="1100" spc="-5">
                <a:latin typeface="Carlito"/>
                <a:cs typeface="Carlito"/>
              </a:rPr>
              <a:t>heading </a:t>
            </a:r>
            <a:r>
              <a:rPr dirty="0" sz="1100">
                <a:latin typeface="Carlito"/>
                <a:cs typeface="Carlito"/>
              </a:rPr>
              <a:t>in </a:t>
            </a:r>
            <a:r>
              <a:rPr dirty="0" sz="1100" spc="-5">
                <a:latin typeface="Carlito"/>
                <a:cs typeface="Carlito"/>
              </a:rPr>
              <a:t>the center. After </a:t>
            </a:r>
            <a:r>
              <a:rPr dirty="0" sz="1100">
                <a:latin typeface="Carlito"/>
                <a:cs typeface="Carlito"/>
              </a:rPr>
              <a:t>that </a:t>
            </a:r>
            <a:r>
              <a:rPr dirty="0" sz="1100" spc="-5">
                <a:latin typeface="Carlito"/>
                <a:cs typeface="Carlito"/>
              </a:rPr>
              <a:t>heading part </a:t>
            </a:r>
            <a:r>
              <a:rPr dirty="0" sz="1100">
                <a:latin typeface="Carlito"/>
                <a:cs typeface="Carlito"/>
              </a:rPr>
              <a:t>there </a:t>
            </a:r>
            <a:r>
              <a:rPr dirty="0" sz="1100" spc="-10">
                <a:latin typeface="Carlito"/>
                <a:cs typeface="Carlito"/>
              </a:rPr>
              <a:t>is </a:t>
            </a:r>
            <a:r>
              <a:rPr dirty="0" sz="1100">
                <a:latin typeface="Carlito"/>
                <a:cs typeface="Carlito"/>
              </a:rPr>
              <a:t>a div which is </a:t>
            </a:r>
            <a:r>
              <a:rPr dirty="0" sz="1100" spc="-5">
                <a:latin typeface="Carlito"/>
                <a:cs typeface="Carlito"/>
              </a:rPr>
              <a:t>used </a:t>
            </a:r>
            <a:r>
              <a:rPr dirty="0" sz="1100">
                <a:latin typeface="Carlito"/>
                <a:cs typeface="Carlito"/>
              </a:rPr>
              <a:t>to </a:t>
            </a:r>
            <a:r>
              <a:rPr dirty="0" sz="1100" spc="-10">
                <a:latin typeface="Carlito"/>
                <a:cs typeface="Carlito"/>
              </a:rPr>
              <a:t>put </a:t>
            </a:r>
            <a:r>
              <a:rPr dirty="0" sz="1100">
                <a:latin typeface="Carlito"/>
                <a:cs typeface="Carlito"/>
              </a:rPr>
              <a:t>all the </a:t>
            </a:r>
            <a:r>
              <a:rPr dirty="0" sz="1100" spc="-5">
                <a:latin typeface="Carlito"/>
                <a:cs typeface="Carlito"/>
              </a:rPr>
              <a:t>images  </a:t>
            </a:r>
            <a:r>
              <a:rPr dirty="0" sz="1100">
                <a:latin typeface="Carlito"/>
                <a:cs typeface="Carlito"/>
              </a:rPr>
              <a:t>and </a:t>
            </a:r>
            <a:r>
              <a:rPr dirty="0" sz="1100" spc="-5">
                <a:latin typeface="Carlito"/>
                <a:cs typeface="Carlito"/>
              </a:rPr>
              <a:t>inside </a:t>
            </a:r>
            <a:r>
              <a:rPr dirty="0" sz="1100">
                <a:latin typeface="Carlito"/>
                <a:cs typeface="Carlito"/>
              </a:rPr>
              <a:t>that </a:t>
            </a:r>
            <a:r>
              <a:rPr dirty="0" sz="1100" spc="-5">
                <a:latin typeface="Carlito"/>
                <a:cs typeface="Carlito"/>
              </a:rPr>
              <a:t>div </a:t>
            </a:r>
            <a:r>
              <a:rPr dirty="0" sz="1100">
                <a:latin typeface="Carlito"/>
                <a:cs typeface="Carlito"/>
              </a:rPr>
              <a:t>I have </a:t>
            </a:r>
            <a:r>
              <a:rPr dirty="0" sz="1100" spc="-5">
                <a:latin typeface="Carlito"/>
                <a:cs typeface="Carlito"/>
              </a:rPr>
              <a:t>given </a:t>
            </a:r>
            <a:r>
              <a:rPr dirty="0" sz="1100">
                <a:latin typeface="Carlito"/>
                <a:cs typeface="Carlito"/>
              </a:rPr>
              <a:t>the </a:t>
            </a:r>
            <a:r>
              <a:rPr dirty="0" sz="1100" spc="-5">
                <a:latin typeface="Carlito"/>
                <a:cs typeface="Carlito"/>
              </a:rPr>
              <a:t>class </a:t>
            </a:r>
            <a:r>
              <a:rPr dirty="0" sz="1100" spc="-5" b="1">
                <a:latin typeface="Carlito"/>
                <a:cs typeface="Carlito"/>
              </a:rPr>
              <a:t>container </a:t>
            </a:r>
            <a:r>
              <a:rPr dirty="0" sz="1100" spc="-5">
                <a:latin typeface="Carlito"/>
                <a:cs typeface="Carlito"/>
              </a:rPr>
              <a:t>which </a:t>
            </a:r>
            <a:r>
              <a:rPr dirty="0" sz="1100">
                <a:latin typeface="Carlito"/>
                <a:cs typeface="Carlito"/>
              </a:rPr>
              <a:t>is </a:t>
            </a:r>
            <a:r>
              <a:rPr dirty="0" sz="1100" spc="-5">
                <a:latin typeface="Carlito"/>
                <a:cs typeface="Carlito"/>
              </a:rPr>
              <a:t>used </a:t>
            </a:r>
            <a:r>
              <a:rPr dirty="0" sz="1100">
                <a:latin typeface="Carlito"/>
                <a:cs typeface="Carlito"/>
              </a:rPr>
              <a:t>to </a:t>
            </a:r>
            <a:r>
              <a:rPr dirty="0" sz="1100" spc="-5">
                <a:latin typeface="Carlito"/>
                <a:cs typeface="Carlito"/>
              </a:rPr>
              <a:t>fit </a:t>
            </a:r>
            <a:r>
              <a:rPr dirty="0" sz="1100">
                <a:latin typeface="Carlito"/>
                <a:cs typeface="Carlito"/>
              </a:rPr>
              <a:t>the </a:t>
            </a:r>
            <a:r>
              <a:rPr dirty="0" sz="1100" spc="-5">
                <a:latin typeface="Carlito"/>
                <a:cs typeface="Carlito"/>
              </a:rPr>
              <a:t>gallery section fit </a:t>
            </a:r>
            <a:r>
              <a:rPr dirty="0" sz="1100">
                <a:latin typeface="Carlito"/>
                <a:cs typeface="Carlito"/>
              </a:rPr>
              <a:t>on  the screen. </a:t>
            </a:r>
            <a:r>
              <a:rPr dirty="0" sz="1100" spc="-5">
                <a:latin typeface="Carlito"/>
                <a:cs typeface="Carlito"/>
              </a:rPr>
              <a:t>Inside </a:t>
            </a:r>
            <a:r>
              <a:rPr dirty="0" sz="1100">
                <a:latin typeface="Carlito"/>
                <a:cs typeface="Carlito"/>
              </a:rPr>
              <a:t>that </a:t>
            </a:r>
            <a:r>
              <a:rPr dirty="0" sz="1100" spc="-5">
                <a:latin typeface="Carlito"/>
                <a:cs typeface="Carlito"/>
              </a:rPr>
              <a:t>container </a:t>
            </a:r>
            <a:r>
              <a:rPr dirty="0" sz="1100">
                <a:latin typeface="Carlito"/>
                <a:cs typeface="Carlito"/>
              </a:rPr>
              <a:t>class </a:t>
            </a:r>
            <a:r>
              <a:rPr dirty="0" sz="1100" spc="-5">
                <a:latin typeface="Carlito"/>
                <a:cs typeface="Carlito"/>
              </a:rPr>
              <a:t>there </a:t>
            </a:r>
            <a:r>
              <a:rPr dirty="0" sz="1100">
                <a:latin typeface="Carlito"/>
                <a:cs typeface="Carlito"/>
              </a:rPr>
              <a:t>is a row </a:t>
            </a:r>
            <a:r>
              <a:rPr dirty="0" sz="1100" spc="-5">
                <a:latin typeface="Carlito"/>
                <a:cs typeface="Carlito"/>
              </a:rPr>
              <a:t>class </a:t>
            </a:r>
            <a:r>
              <a:rPr dirty="0" sz="1100">
                <a:latin typeface="Carlito"/>
                <a:cs typeface="Carlito"/>
              </a:rPr>
              <a:t>which is </a:t>
            </a:r>
            <a:r>
              <a:rPr dirty="0" sz="1100" spc="-5">
                <a:latin typeface="Carlito"/>
                <a:cs typeface="Carlito"/>
              </a:rPr>
              <a:t>used </a:t>
            </a:r>
            <a:r>
              <a:rPr dirty="0" sz="1100">
                <a:latin typeface="Carlito"/>
                <a:cs typeface="Carlito"/>
              </a:rPr>
              <a:t>to </a:t>
            </a:r>
            <a:r>
              <a:rPr dirty="0" sz="1100" spc="-5">
                <a:latin typeface="Carlito"/>
                <a:cs typeface="Carlito"/>
              </a:rPr>
              <a:t>put the </a:t>
            </a:r>
            <a:r>
              <a:rPr dirty="0" sz="1100">
                <a:latin typeface="Carlito"/>
                <a:cs typeface="Carlito"/>
              </a:rPr>
              <a:t>images </a:t>
            </a:r>
            <a:r>
              <a:rPr dirty="0" sz="1100" spc="-10">
                <a:latin typeface="Carlito"/>
                <a:cs typeface="Carlito"/>
              </a:rPr>
              <a:t>beside  </a:t>
            </a:r>
            <a:r>
              <a:rPr dirty="0" sz="1100">
                <a:latin typeface="Carlito"/>
                <a:cs typeface="Carlito"/>
              </a:rPr>
              <a:t>each </a:t>
            </a:r>
            <a:r>
              <a:rPr dirty="0" sz="1100" spc="-5">
                <a:latin typeface="Carlito"/>
                <a:cs typeface="Carlito"/>
              </a:rPr>
              <a:t>other </a:t>
            </a:r>
            <a:r>
              <a:rPr dirty="0" sz="1100">
                <a:latin typeface="Carlito"/>
                <a:cs typeface="Carlito"/>
              </a:rPr>
              <a:t>and </a:t>
            </a:r>
            <a:r>
              <a:rPr dirty="0" sz="1100" spc="-5">
                <a:latin typeface="Carlito"/>
                <a:cs typeface="Carlito"/>
              </a:rPr>
              <a:t>inside </a:t>
            </a:r>
            <a:r>
              <a:rPr dirty="0" sz="1100">
                <a:latin typeface="Carlito"/>
                <a:cs typeface="Carlito"/>
              </a:rPr>
              <a:t>that there is a col-md-4 class which is </a:t>
            </a:r>
            <a:r>
              <a:rPr dirty="0" sz="1100" spc="-5">
                <a:latin typeface="Carlito"/>
                <a:cs typeface="Carlito"/>
              </a:rPr>
              <a:t>used to put </a:t>
            </a:r>
            <a:r>
              <a:rPr dirty="0" sz="1100">
                <a:latin typeface="Carlito"/>
                <a:cs typeface="Carlito"/>
              </a:rPr>
              <a:t>3 </a:t>
            </a:r>
            <a:r>
              <a:rPr dirty="0" sz="1100" spc="-5">
                <a:latin typeface="Carlito"/>
                <a:cs typeface="Carlito"/>
              </a:rPr>
              <a:t>images </a:t>
            </a:r>
            <a:r>
              <a:rPr dirty="0" sz="1100">
                <a:latin typeface="Carlito"/>
                <a:cs typeface="Carlito"/>
              </a:rPr>
              <a:t>besides </a:t>
            </a:r>
            <a:r>
              <a:rPr dirty="0" sz="1100" spc="-5">
                <a:latin typeface="Carlito"/>
                <a:cs typeface="Carlito"/>
              </a:rPr>
              <a:t>each  </a:t>
            </a:r>
            <a:r>
              <a:rPr dirty="0" sz="1100">
                <a:latin typeface="Carlito"/>
                <a:cs typeface="Carlito"/>
              </a:rPr>
              <a:t>other</a:t>
            </a:r>
            <a:endParaRPr sz="1100">
              <a:latin typeface="Carlito"/>
              <a:cs typeface="Carlito"/>
            </a:endParaRPr>
          </a:p>
        </p:txBody>
      </p:sp>
      <p:sp>
        <p:nvSpPr>
          <p:cNvPr id="3" name="object 3"/>
          <p:cNvSpPr txBox="1"/>
          <p:nvPr/>
        </p:nvSpPr>
        <p:spPr>
          <a:xfrm>
            <a:off x="1321053" y="7181468"/>
            <a:ext cx="5591175" cy="1925320"/>
          </a:xfrm>
          <a:prstGeom prst="rect">
            <a:avLst/>
          </a:prstGeom>
        </p:spPr>
        <p:txBody>
          <a:bodyPr wrap="square" lIns="0" tIns="10160" rIns="0" bIns="0" rtlCol="0" vert="horz">
            <a:spAutoFit/>
          </a:bodyPr>
          <a:lstStyle/>
          <a:p>
            <a:pPr algn="just" marL="50800" marR="43180">
              <a:lnSpc>
                <a:spcPct val="101699"/>
              </a:lnSpc>
              <a:spcBef>
                <a:spcPts val="80"/>
              </a:spcBef>
            </a:pPr>
            <a:r>
              <a:rPr dirty="0" sz="1100" spc="-5">
                <a:latin typeface="Carlito"/>
                <a:cs typeface="Carlito"/>
              </a:rPr>
              <a:t>3</a:t>
            </a:r>
            <a:r>
              <a:rPr dirty="0" baseline="31746" sz="1050" spc="-7">
                <a:latin typeface="Carlito"/>
                <a:cs typeface="Carlito"/>
              </a:rPr>
              <a:t>rd </a:t>
            </a:r>
            <a:r>
              <a:rPr dirty="0" sz="1100" spc="-5">
                <a:latin typeface="Carlito"/>
                <a:cs typeface="Carlito"/>
              </a:rPr>
              <a:t>page </a:t>
            </a:r>
            <a:r>
              <a:rPr dirty="0" sz="1100">
                <a:latin typeface="Carlito"/>
                <a:cs typeface="Carlito"/>
              </a:rPr>
              <a:t>is </a:t>
            </a:r>
            <a:r>
              <a:rPr dirty="0" sz="1100" spc="-5">
                <a:latin typeface="Carlito"/>
                <a:cs typeface="Carlito"/>
              </a:rPr>
              <a:t>the </a:t>
            </a:r>
            <a:r>
              <a:rPr dirty="0" sz="1100" spc="-5" b="1">
                <a:latin typeface="Carlito"/>
                <a:cs typeface="Carlito"/>
              </a:rPr>
              <a:t>videos page </a:t>
            </a:r>
            <a:r>
              <a:rPr dirty="0" sz="1100">
                <a:latin typeface="Carlito"/>
                <a:cs typeface="Carlito"/>
              </a:rPr>
              <a:t>and in that </a:t>
            </a:r>
            <a:r>
              <a:rPr dirty="0" sz="1100" spc="-5">
                <a:latin typeface="Carlito"/>
                <a:cs typeface="Carlito"/>
              </a:rPr>
              <a:t>page </a:t>
            </a:r>
            <a:r>
              <a:rPr dirty="0" sz="1100">
                <a:latin typeface="Carlito"/>
                <a:cs typeface="Carlito"/>
              </a:rPr>
              <a:t>the </a:t>
            </a:r>
            <a:r>
              <a:rPr dirty="0" sz="1100" spc="-5">
                <a:latin typeface="Carlito"/>
                <a:cs typeface="Carlito"/>
              </a:rPr>
              <a:t>header </a:t>
            </a:r>
            <a:r>
              <a:rPr dirty="0" sz="1100">
                <a:latin typeface="Carlito"/>
                <a:cs typeface="Carlito"/>
              </a:rPr>
              <a:t>is </a:t>
            </a:r>
            <a:r>
              <a:rPr dirty="0" sz="1100" spc="-5">
                <a:latin typeface="Carlito"/>
                <a:cs typeface="Carlito"/>
              </a:rPr>
              <a:t>showing using </a:t>
            </a:r>
            <a:r>
              <a:rPr dirty="0" sz="1100">
                <a:latin typeface="Carlito"/>
                <a:cs typeface="Carlito"/>
              </a:rPr>
              <a:t>the </a:t>
            </a:r>
            <a:r>
              <a:rPr dirty="0" sz="1100" spc="-5">
                <a:latin typeface="Carlito"/>
                <a:cs typeface="Carlito"/>
              </a:rPr>
              <a:t>header </a:t>
            </a:r>
            <a:r>
              <a:rPr dirty="0" sz="1100">
                <a:latin typeface="Carlito"/>
                <a:cs typeface="Carlito"/>
              </a:rPr>
              <a:t>tag and in  that header tag I </a:t>
            </a:r>
            <a:r>
              <a:rPr dirty="0" sz="1100" spc="-5">
                <a:latin typeface="Carlito"/>
                <a:cs typeface="Carlito"/>
              </a:rPr>
              <a:t>have used </a:t>
            </a:r>
            <a:r>
              <a:rPr dirty="0" sz="1100">
                <a:latin typeface="Carlito"/>
                <a:cs typeface="Carlito"/>
              </a:rPr>
              <a:t>the class </a:t>
            </a:r>
            <a:r>
              <a:rPr dirty="0" sz="1100" spc="-5">
                <a:latin typeface="Carlito"/>
                <a:cs typeface="Carlito"/>
              </a:rPr>
              <a:t>fixed </a:t>
            </a:r>
            <a:r>
              <a:rPr dirty="0" sz="1100">
                <a:latin typeface="Carlito"/>
                <a:cs typeface="Carlito"/>
              </a:rPr>
              <a:t>top which is </a:t>
            </a:r>
            <a:r>
              <a:rPr dirty="0" sz="1100" spc="-5">
                <a:latin typeface="Carlito"/>
                <a:cs typeface="Carlito"/>
              </a:rPr>
              <a:t>used </a:t>
            </a:r>
            <a:r>
              <a:rPr dirty="0" sz="1100">
                <a:latin typeface="Carlito"/>
                <a:cs typeface="Carlito"/>
              </a:rPr>
              <a:t>to </a:t>
            </a:r>
            <a:r>
              <a:rPr dirty="0" sz="1100" spc="-5">
                <a:latin typeface="Carlito"/>
                <a:cs typeface="Carlito"/>
              </a:rPr>
              <a:t>fix </a:t>
            </a:r>
            <a:r>
              <a:rPr dirty="0" sz="1100">
                <a:latin typeface="Carlito"/>
                <a:cs typeface="Carlito"/>
              </a:rPr>
              <a:t>the top </a:t>
            </a:r>
            <a:r>
              <a:rPr dirty="0" sz="1100" spc="-5">
                <a:latin typeface="Carlito"/>
                <a:cs typeface="Carlito"/>
              </a:rPr>
              <a:t>menu </a:t>
            </a:r>
            <a:r>
              <a:rPr dirty="0" sz="1100">
                <a:latin typeface="Carlito"/>
                <a:cs typeface="Carlito"/>
              </a:rPr>
              <a:t>of the </a:t>
            </a:r>
            <a:r>
              <a:rPr dirty="0" sz="1100" spc="-5">
                <a:latin typeface="Carlito"/>
                <a:cs typeface="Carlito"/>
              </a:rPr>
              <a:t>page and  </a:t>
            </a:r>
            <a:r>
              <a:rPr dirty="0" sz="1100">
                <a:latin typeface="Carlito"/>
                <a:cs typeface="Carlito"/>
              </a:rPr>
              <a:t>beside that class the </a:t>
            </a:r>
            <a:r>
              <a:rPr dirty="0" sz="1100" spc="-5">
                <a:latin typeface="Carlito"/>
                <a:cs typeface="Carlito"/>
              </a:rPr>
              <a:t>other </a:t>
            </a:r>
            <a:r>
              <a:rPr dirty="0" sz="1100">
                <a:latin typeface="Carlito"/>
                <a:cs typeface="Carlito"/>
              </a:rPr>
              <a:t>class </a:t>
            </a:r>
            <a:r>
              <a:rPr dirty="0" sz="1100" spc="-5">
                <a:latin typeface="Carlito"/>
                <a:cs typeface="Carlito"/>
              </a:rPr>
              <a:t>used </a:t>
            </a:r>
            <a:r>
              <a:rPr dirty="0" sz="1100">
                <a:latin typeface="Carlito"/>
                <a:cs typeface="Carlito"/>
              </a:rPr>
              <a:t>is </a:t>
            </a:r>
            <a:r>
              <a:rPr dirty="0" sz="1100" spc="-5">
                <a:latin typeface="Carlito"/>
                <a:cs typeface="Carlito"/>
              </a:rPr>
              <a:t>d-flex </a:t>
            </a:r>
            <a:r>
              <a:rPr dirty="0" sz="1100">
                <a:latin typeface="Carlito"/>
                <a:cs typeface="Carlito"/>
              </a:rPr>
              <a:t>class which is the </a:t>
            </a:r>
            <a:r>
              <a:rPr dirty="0" sz="1100" spc="-5">
                <a:latin typeface="Carlito"/>
                <a:cs typeface="Carlito"/>
              </a:rPr>
              <a:t>bootstrap </a:t>
            </a:r>
            <a:r>
              <a:rPr dirty="0" sz="1100">
                <a:latin typeface="Carlito"/>
                <a:cs typeface="Carlito"/>
              </a:rPr>
              <a:t>css class in order to  keep all the menus </a:t>
            </a:r>
            <a:r>
              <a:rPr dirty="0" sz="1100" spc="-5">
                <a:latin typeface="Carlito"/>
                <a:cs typeface="Carlito"/>
              </a:rPr>
              <a:t>beside </a:t>
            </a:r>
            <a:r>
              <a:rPr dirty="0" sz="1100">
                <a:latin typeface="Carlito"/>
                <a:cs typeface="Carlito"/>
              </a:rPr>
              <a:t>each </a:t>
            </a:r>
            <a:r>
              <a:rPr dirty="0" sz="1100" spc="-5">
                <a:latin typeface="Carlito"/>
                <a:cs typeface="Carlito"/>
              </a:rPr>
              <a:t>other </a:t>
            </a:r>
            <a:r>
              <a:rPr dirty="0" sz="1100">
                <a:latin typeface="Carlito"/>
                <a:cs typeface="Carlito"/>
              </a:rPr>
              <a:t>and </a:t>
            </a:r>
            <a:r>
              <a:rPr dirty="0" sz="1100" spc="-5">
                <a:latin typeface="Carlito"/>
                <a:cs typeface="Carlito"/>
              </a:rPr>
              <a:t>there </a:t>
            </a:r>
            <a:r>
              <a:rPr dirty="0" sz="1100">
                <a:latin typeface="Carlito"/>
                <a:cs typeface="Carlito"/>
              </a:rPr>
              <a:t>is a </a:t>
            </a:r>
            <a:r>
              <a:rPr dirty="0" sz="1100" spc="-5">
                <a:latin typeface="Carlito"/>
                <a:cs typeface="Carlito"/>
              </a:rPr>
              <a:t>class used </a:t>
            </a:r>
            <a:r>
              <a:rPr dirty="0" sz="1100">
                <a:latin typeface="Carlito"/>
                <a:cs typeface="Carlito"/>
              </a:rPr>
              <a:t>in that header </a:t>
            </a:r>
            <a:r>
              <a:rPr dirty="0" sz="1100" spc="-5">
                <a:latin typeface="Carlito"/>
                <a:cs typeface="Carlito"/>
              </a:rPr>
              <a:t>tag </a:t>
            </a:r>
            <a:r>
              <a:rPr dirty="0" sz="1100">
                <a:latin typeface="Carlito"/>
                <a:cs typeface="Carlito"/>
              </a:rPr>
              <a:t>is align-center  which </a:t>
            </a:r>
            <a:r>
              <a:rPr dirty="0" sz="1100" spc="-5">
                <a:latin typeface="Carlito"/>
                <a:cs typeface="Carlito"/>
              </a:rPr>
              <a:t>keep </a:t>
            </a:r>
            <a:r>
              <a:rPr dirty="0" sz="1100">
                <a:latin typeface="Carlito"/>
                <a:cs typeface="Carlito"/>
              </a:rPr>
              <a:t>the menus in </a:t>
            </a:r>
            <a:r>
              <a:rPr dirty="0" sz="1100" spc="-5">
                <a:latin typeface="Carlito"/>
                <a:cs typeface="Carlito"/>
              </a:rPr>
              <a:t>the </a:t>
            </a:r>
            <a:r>
              <a:rPr dirty="0" sz="1100">
                <a:latin typeface="Carlito"/>
                <a:cs typeface="Carlito"/>
              </a:rPr>
              <a:t>center. </a:t>
            </a:r>
            <a:r>
              <a:rPr dirty="0" sz="1100" spc="-5">
                <a:latin typeface="Carlito"/>
                <a:cs typeface="Carlito"/>
              </a:rPr>
              <a:t>The </a:t>
            </a:r>
            <a:r>
              <a:rPr dirty="0" sz="1100">
                <a:latin typeface="Carlito"/>
                <a:cs typeface="Carlito"/>
              </a:rPr>
              <a:t>classes </a:t>
            </a:r>
            <a:r>
              <a:rPr dirty="0" sz="1100" spc="-5">
                <a:latin typeface="Carlito"/>
                <a:cs typeface="Carlito"/>
              </a:rPr>
              <a:t>used </a:t>
            </a:r>
            <a:r>
              <a:rPr dirty="0" sz="1100">
                <a:latin typeface="Carlito"/>
                <a:cs typeface="Carlito"/>
              </a:rPr>
              <a:t>in the header I </a:t>
            </a:r>
            <a:r>
              <a:rPr dirty="0" sz="1100" spc="-5">
                <a:latin typeface="Carlito"/>
                <a:cs typeface="Carlito"/>
              </a:rPr>
              <a:t>have define </a:t>
            </a:r>
            <a:r>
              <a:rPr dirty="0" sz="1100">
                <a:latin typeface="Carlito"/>
                <a:cs typeface="Carlito"/>
              </a:rPr>
              <a:t>the </a:t>
            </a:r>
            <a:r>
              <a:rPr dirty="0" sz="1100" spc="-5">
                <a:latin typeface="Carlito"/>
                <a:cs typeface="Carlito"/>
              </a:rPr>
              <a:t>color </a:t>
            </a:r>
            <a:r>
              <a:rPr dirty="0" sz="1100">
                <a:latin typeface="Carlito"/>
                <a:cs typeface="Carlito"/>
              </a:rPr>
              <a:t>in  those </a:t>
            </a:r>
            <a:r>
              <a:rPr dirty="0" sz="1100" spc="-5">
                <a:latin typeface="Carlito"/>
                <a:cs typeface="Carlito"/>
              </a:rPr>
              <a:t>classes </a:t>
            </a:r>
            <a:r>
              <a:rPr dirty="0" sz="1100">
                <a:latin typeface="Carlito"/>
                <a:cs typeface="Carlito"/>
              </a:rPr>
              <a:t>in </a:t>
            </a:r>
            <a:r>
              <a:rPr dirty="0" sz="1100" spc="-5">
                <a:latin typeface="Carlito"/>
                <a:cs typeface="Carlito"/>
              </a:rPr>
              <a:t>order to change </a:t>
            </a:r>
            <a:r>
              <a:rPr dirty="0" sz="1100">
                <a:latin typeface="Carlito"/>
                <a:cs typeface="Carlito"/>
              </a:rPr>
              <a:t>the </a:t>
            </a:r>
            <a:r>
              <a:rPr dirty="0" sz="1100" spc="-5">
                <a:latin typeface="Carlito"/>
                <a:cs typeface="Carlito"/>
              </a:rPr>
              <a:t>background </a:t>
            </a:r>
            <a:r>
              <a:rPr dirty="0" sz="1100">
                <a:latin typeface="Carlito"/>
                <a:cs typeface="Carlito"/>
              </a:rPr>
              <a:t>color of </a:t>
            </a:r>
            <a:r>
              <a:rPr dirty="0" sz="1100" spc="5">
                <a:latin typeface="Carlito"/>
                <a:cs typeface="Carlito"/>
              </a:rPr>
              <a:t>the </a:t>
            </a:r>
            <a:r>
              <a:rPr dirty="0" sz="1100" spc="-5">
                <a:latin typeface="Carlito"/>
                <a:cs typeface="Carlito"/>
              </a:rPr>
              <a:t>header </a:t>
            </a:r>
            <a:r>
              <a:rPr dirty="0" sz="1100">
                <a:latin typeface="Carlito"/>
                <a:cs typeface="Carlito"/>
              </a:rPr>
              <a:t>and </a:t>
            </a:r>
            <a:r>
              <a:rPr dirty="0" sz="1100" spc="-5">
                <a:latin typeface="Carlito"/>
                <a:cs typeface="Carlito"/>
              </a:rPr>
              <a:t>to change </a:t>
            </a:r>
            <a:r>
              <a:rPr dirty="0" sz="1100">
                <a:latin typeface="Carlito"/>
                <a:cs typeface="Carlito"/>
              </a:rPr>
              <a:t>the </a:t>
            </a:r>
            <a:r>
              <a:rPr dirty="0" sz="1100" spc="-5">
                <a:latin typeface="Carlito"/>
                <a:cs typeface="Carlito"/>
              </a:rPr>
              <a:t>font. </a:t>
            </a:r>
            <a:r>
              <a:rPr dirty="0" sz="1100">
                <a:latin typeface="Carlito"/>
                <a:cs typeface="Carlito"/>
              </a:rPr>
              <a:t>In  the </a:t>
            </a:r>
            <a:r>
              <a:rPr dirty="0" sz="1100" spc="-5">
                <a:latin typeface="Carlito"/>
                <a:cs typeface="Carlito"/>
              </a:rPr>
              <a:t>Header </a:t>
            </a:r>
            <a:r>
              <a:rPr dirty="0" sz="1100">
                <a:latin typeface="Carlito"/>
                <a:cs typeface="Carlito"/>
              </a:rPr>
              <a:t>tag I’m </a:t>
            </a:r>
            <a:r>
              <a:rPr dirty="0" sz="1100" spc="-5">
                <a:latin typeface="Carlito"/>
                <a:cs typeface="Carlito"/>
              </a:rPr>
              <a:t>using </a:t>
            </a:r>
            <a:r>
              <a:rPr dirty="0" sz="1100">
                <a:latin typeface="Carlito"/>
                <a:cs typeface="Carlito"/>
              </a:rPr>
              <a:t>the id which is </a:t>
            </a:r>
            <a:r>
              <a:rPr dirty="0" sz="1100" spc="-5">
                <a:latin typeface="Carlito"/>
                <a:cs typeface="Carlito"/>
              </a:rPr>
              <a:t>responsible for </a:t>
            </a:r>
            <a:r>
              <a:rPr dirty="0" sz="1100">
                <a:latin typeface="Carlito"/>
                <a:cs typeface="Carlito"/>
              </a:rPr>
              <a:t>giving the </a:t>
            </a:r>
            <a:r>
              <a:rPr dirty="0" sz="1100" spc="-5">
                <a:latin typeface="Carlito"/>
                <a:cs typeface="Carlito"/>
              </a:rPr>
              <a:t>background </a:t>
            </a:r>
            <a:r>
              <a:rPr dirty="0" sz="1100">
                <a:latin typeface="Carlito"/>
                <a:cs typeface="Carlito"/>
              </a:rPr>
              <a:t>color </a:t>
            </a:r>
            <a:r>
              <a:rPr dirty="0" sz="1100" spc="-5">
                <a:latin typeface="Carlito"/>
                <a:cs typeface="Carlito"/>
              </a:rPr>
              <a:t>to the  </a:t>
            </a:r>
            <a:r>
              <a:rPr dirty="0" sz="1100">
                <a:latin typeface="Carlito"/>
                <a:cs typeface="Carlito"/>
              </a:rPr>
              <a:t>header and </a:t>
            </a:r>
            <a:r>
              <a:rPr dirty="0" sz="1100" spc="-5">
                <a:latin typeface="Carlito"/>
                <a:cs typeface="Carlito"/>
              </a:rPr>
              <a:t>for </a:t>
            </a:r>
            <a:r>
              <a:rPr dirty="0" sz="1100">
                <a:latin typeface="Carlito"/>
                <a:cs typeface="Carlito"/>
              </a:rPr>
              <a:t>the </a:t>
            </a:r>
            <a:r>
              <a:rPr dirty="0" sz="1100" spc="-5">
                <a:latin typeface="Carlito"/>
                <a:cs typeface="Carlito"/>
              </a:rPr>
              <a:t>fonts </a:t>
            </a:r>
            <a:r>
              <a:rPr dirty="0" sz="1100">
                <a:latin typeface="Carlito"/>
                <a:cs typeface="Carlito"/>
              </a:rPr>
              <a:t>of that</a:t>
            </a:r>
            <a:r>
              <a:rPr dirty="0" sz="1100" spc="-40">
                <a:latin typeface="Carlito"/>
                <a:cs typeface="Carlito"/>
              </a:rPr>
              <a:t> </a:t>
            </a:r>
            <a:r>
              <a:rPr dirty="0" sz="1100" spc="-5">
                <a:latin typeface="Carlito"/>
                <a:cs typeface="Carlito"/>
              </a:rPr>
              <a:t>header.</a:t>
            </a:r>
            <a:endParaRPr sz="1100">
              <a:latin typeface="Carlito"/>
              <a:cs typeface="Carlito"/>
            </a:endParaRPr>
          </a:p>
          <a:p>
            <a:pPr>
              <a:lnSpc>
                <a:spcPct val="100000"/>
              </a:lnSpc>
            </a:pPr>
            <a:endParaRPr sz="1100">
              <a:latin typeface="Carlito"/>
              <a:cs typeface="Carlito"/>
            </a:endParaRPr>
          </a:p>
          <a:p>
            <a:pPr>
              <a:lnSpc>
                <a:spcPct val="100000"/>
              </a:lnSpc>
              <a:spcBef>
                <a:spcPts val="50"/>
              </a:spcBef>
            </a:pPr>
            <a:endParaRPr sz="950">
              <a:latin typeface="Carlito"/>
              <a:cs typeface="Carlito"/>
            </a:endParaRPr>
          </a:p>
          <a:p>
            <a:pPr algn="ctr" marR="635">
              <a:lnSpc>
                <a:spcPct val="100000"/>
              </a:lnSpc>
              <a:spcBef>
                <a:spcPts val="5"/>
              </a:spcBef>
            </a:pPr>
            <a:r>
              <a:rPr dirty="0" u="sng" sz="1400" spc="-5" b="1">
                <a:uFill>
                  <a:solidFill>
                    <a:srgbClr val="000000"/>
                  </a:solidFill>
                </a:uFill>
                <a:latin typeface="Carlito"/>
                <a:cs typeface="Carlito"/>
              </a:rPr>
              <a:t>Design </a:t>
            </a:r>
            <a:r>
              <a:rPr dirty="0" u="sng" sz="1400" b="1">
                <a:uFill>
                  <a:solidFill>
                    <a:srgbClr val="000000"/>
                  </a:solidFill>
                </a:uFill>
                <a:latin typeface="Carlito"/>
                <a:cs typeface="Carlito"/>
              </a:rPr>
              <a:t>of the </a:t>
            </a:r>
            <a:r>
              <a:rPr dirty="0" u="sng" sz="1400" spc="-5" b="1">
                <a:uFill>
                  <a:solidFill>
                    <a:srgbClr val="000000"/>
                  </a:solidFill>
                </a:uFill>
                <a:latin typeface="Carlito"/>
                <a:cs typeface="Carlito"/>
              </a:rPr>
              <a:t>video</a:t>
            </a:r>
            <a:r>
              <a:rPr dirty="0" u="sng" sz="1400" spc="-15" b="1">
                <a:uFill>
                  <a:solidFill>
                    <a:srgbClr val="000000"/>
                  </a:solidFill>
                </a:uFill>
                <a:latin typeface="Carlito"/>
                <a:cs typeface="Carlito"/>
              </a:rPr>
              <a:t> </a:t>
            </a:r>
            <a:r>
              <a:rPr dirty="0" u="sng" sz="1400" b="1">
                <a:uFill>
                  <a:solidFill>
                    <a:srgbClr val="000000"/>
                  </a:solidFill>
                </a:uFill>
                <a:latin typeface="Carlito"/>
                <a:cs typeface="Carlito"/>
              </a:rPr>
              <a:t>page</a:t>
            </a:r>
            <a:endParaRPr sz="1400">
              <a:latin typeface="Carlito"/>
              <a:cs typeface="Carlito"/>
            </a:endParaRPr>
          </a:p>
        </p:txBody>
      </p:sp>
      <p:sp>
        <p:nvSpPr>
          <p:cNvPr id="4" name="object 4"/>
          <p:cNvSpPr/>
          <p:nvPr/>
        </p:nvSpPr>
        <p:spPr>
          <a:xfrm>
            <a:off x="1371600" y="2955635"/>
            <a:ext cx="5943600" cy="3629314"/>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9153" y="5245988"/>
            <a:ext cx="5514340" cy="1971039"/>
          </a:xfrm>
          <a:prstGeom prst="rect">
            <a:avLst/>
          </a:prstGeom>
        </p:spPr>
        <p:txBody>
          <a:bodyPr wrap="square" lIns="0" tIns="10160" rIns="0" bIns="0" rtlCol="0" vert="horz">
            <a:spAutoFit/>
          </a:bodyPr>
          <a:lstStyle/>
          <a:p>
            <a:pPr algn="just" marL="12700" marR="5080">
              <a:lnSpc>
                <a:spcPct val="101699"/>
              </a:lnSpc>
              <a:spcBef>
                <a:spcPts val="80"/>
              </a:spcBef>
            </a:pPr>
            <a:r>
              <a:rPr dirty="0" sz="1100">
                <a:latin typeface="Carlito"/>
                <a:cs typeface="Carlito"/>
              </a:rPr>
              <a:t>4th </a:t>
            </a:r>
            <a:r>
              <a:rPr dirty="0" sz="1100" spc="-5">
                <a:latin typeface="Carlito"/>
                <a:cs typeface="Carlito"/>
              </a:rPr>
              <a:t>page </a:t>
            </a:r>
            <a:r>
              <a:rPr dirty="0" sz="1100">
                <a:latin typeface="Carlito"/>
                <a:cs typeface="Carlito"/>
              </a:rPr>
              <a:t>is the </a:t>
            </a:r>
            <a:r>
              <a:rPr dirty="0" sz="1100" spc="-5" b="1">
                <a:latin typeface="Carlito"/>
                <a:cs typeface="Carlito"/>
              </a:rPr>
              <a:t>Mini Game page </a:t>
            </a:r>
            <a:r>
              <a:rPr dirty="0" sz="1100">
                <a:latin typeface="Carlito"/>
                <a:cs typeface="Carlito"/>
              </a:rPr>
              <a:t>and in that </a:t>
            </a:r>
            <a:r>
              <a:rPr dirty="0" sz="1100" spc="-5">
                <a:latin typeface="Carlito"/>
                <a:cs typeface="Carlito"/>
              </a:rPr>
              <a:t>page the </a:t>
            </a:r>
            <a:r>
              <a:rPr dirty="0" sz="1100">
                <a:latin typeface="Carlito"/>
                <a:cs typeface="Carlito"/>
              </a:rPr>
              <a:t>header is </a:t>
            </a:r>
            <a:r>
              <a:rPr dirty="0" sz="1100" spc="-5">
                <a:latin typeface="Carlito"/>
                <a:cs typeface="Carlito"/>
              </a:rPr>
              <a:t>showing </a:t>
            </a:r>
            <a:r>
              <a:rPr dirty="0" sz="1100" spc="-10">
                <a:latin typeface="Carlito"/>
                <a:cs typeface="Carlito"/>
              </a:rPr>
              <a:t>using </a:t>
            </a:r>
            <a:r>
              <a:rPr dirty="0" sz="1100">
                <a:latin typeface="Carlito"/>
                <a:cs typeface="Carlito"/>
              </a:rPr>
              <a:t>the header tag  and in that </a:t>
            </a:r>
            <a:r>
              <a:rPr dirty="0" sz="1100" spc="-5">
                <a:latin typeface="Carlito"/>
                <a:cs typeface="Carlito"/>
              </a:rPr>
              <a:t>header tag </a:t>
            </a:r>
            <a:r>
              <a:rPr dirty="0" sz="1100">
                <a:latin typeface="Carlito"/>
                <a:cs typeface="Carlito"/>
              </a:rPr>
              <a:t>I have </a:t>
            </a:r>
            <a:r>
              <a:rPr dirty="0" sz="1100" spc="-5">
                <a:latin typeface="Carlito"/>
                <a:cs typeface="Carlito"/>
              </a:rPr>
              <a:t>used </a:t>
            </a:r>
            <a:r>
              <a:rPr dirty="0" sz="1100">
                <a:latin typeface="Carlito"/>
                <a:cs typeface="Carlito"/>
              </a:rPr>
              <a:t>the class </a:t>
            </a:r>
            <a:r>
              <a:rPr dirty="0" sz="1100" spc="-5">
                <a:latin typeface="Carlito"/>
                <a:cs typeface="Carlito"/>
              </a:rPr>
              <a:t>fixed top </a:t>
            </a:r>
            <a:r>
              <a:rPr dirty="0" sz="1100">
                <a:latin typeface="Carlito"/>
                <a:cs typeface="Carlito"/>
              </a:rPr>
              <a:t>which </a:t>
            </a:r>
            <a:r>
              <a:rPr dirty="0" sz="1100" spc="-10">
                <a:latin typeface="Carlito"/>
                <a:cs typeface="Carlito"/>
              </a:rPr>
              <a:t>is </a:t>
            </a:r>
            <a:r>
              <a:rPr dirty="0" sz="1100" spc="-5">
                <a:latin typeface="Carlito"/>
                <a:cs typeface="Carlito"/>
              </a:rPr>
              <a:t>used to fix </a:t>
            </a:r>
            <a:r>
              <a:rPr dirty="0" sz="1100">
                <a:latin typeface="Carlito"/>
                <a:cs typeface="Carlito"/>
              </a:rPr>
              <a:t>the top menu of the  </a:t>
            </a:r>
            <a:r>
              <a:rPr dirty="0" sz="1100" spc="-5">
                <a:latin typeface="Carlito"/>
                <a:cs typeface="Carlito"/>
              </a:rPr>
              <a:t>page </a:t>
            </a:r>
            <a:r>
              <a:rPr dirty="0" sz="1100">
                <a:latin typeface="Carlito"/>
                <a:cs typeface="Carlito"/>
              </a:rPr>
              <a:t>and </a:t>
            </a:r>
            <a:r>
              <a:rPr dirty="0" sz="1100" spc="-5">
                <a:latin typeface="Carlito"/>
                <a:cs typeface="Carlito"/>
              </a:rPr>
              <a:t>beside </a:t>
            </a:r>
            <a:r>
              <a:rPr dirty="0" sz="1100">
                <a:latin typeface="Carlito"/>
                <a:cs typeface="Carlito"/>
              </a:rPr>
              <a:t>that class the other </a:t>
            </a:r>
            <a:r>
              <a:rPr dirty="0" sz="1100" spc="-5">
                <a:latin typeface="Carlito"/>
                <a:cs typeface="Carlito"/>
              </a:rPr>
              <a:t>class used </a:t>
            </a:r>
            <a:r>
              <a:rPr dirty="0" sz="1100">
                <a:latin typeface="Carlito"/>
                <a:cs typeface="Carlito"/>
              </a:rPr>
              <a:t>is </a:t>
            </a:r>
            <a:r>
              <a:rPr dirty="0" sz="1100" spc="-5">
                <a:latin typeface="Carlito"/>
                <a:cs typeface="Carlito"/>
              </a:rPr>
              <a:t>d-flex </a:t>
            </a:r>
            <a:r>
              <a:rPr dirty="0" sz="1100">
                <a:latin typeface="Carlito"/>
                <a:cs typeface="Carlito"/>
              </a:rPr>
              <a:t>class which is the </a:t>
            </a:r>
            <a:r>
              <a:rPr dirty="0" sz="1100" spc="-5">
                <a:latin typeface="Carlito"/>
                <a:cs typeface="Carlito"/>
              </a:rPr>
              <a:t>bootstrap </a:t>
            </a:r>
            <a:r>
              <a:rPr dirty="0" sz="1100">
                <a:latin typeface="Carlito"/>
                <a:cs typeface="Carlito"/>
              </a:rPr>
              <a:t>css </a:t>
            </a:r>
            <a:r>
              <a:rPr dirty="0" sz="1100" spc="-5">
                <a:latin typeface="Carlito"/>
                <a:cs typeface="Carlito"/>
              </a:rPr>
              <a:t>class </a:t>
            </a:r>
            <a:r>
              <a:rPr dirty="0" sz="1100">
                <a:latin typeface="Carlito"/>
                <a:cs typeface="Carlito"/>
              </a:rPr>
              <a:t>in  order </a:t>
            </a:r>
            <a:r>
              <a:rPr dirty="0" sz="1100" spc="-5">
                <a:latin typeface="Carlito"/>
                <a:cs typeface="Carlito"/>
              </a:rPr>
              <a:t>to keep </a:t>
            </a:r>
            <a:r>
              <a:rPr dirty="0" sz="1100">
                <a:latin typeface="Carlito"/>
                <a:cs typeface="Carlito"/>
              </a:rPr>
              <a:t>all the </a:t>
            </a:r>
            <a:r>
              <a:rPr dirty="0" sz="1100" spc="-5">
                <a:latin typeface="Carlito"/>
                <a:cs typeface="Carlito"/>
              </a:rPr>
              <a:t>menus </a:t>
            </a:r>
            <a:r>
              <a:rPr dirty="0" sz="1100">
                <a:latin typeface="Carlito"/>
                <a:cs typeface="Carlito"/>
              </a:rPr>
              <a:t>beside each other and there is a </a:t>
            </a:r>
            <a:r>
              <a:rPr dirty="0" sz="1100" spc="-5">
                <a:latin typeface="Carlito"/>
                <a:cs typeface="Carlito"/>
              </a:rPr>
              <a:t>class used </a:t>
            </a:r>
            <a:r>
              <a:rPr dirty="0" sz="1100">
                <a:latin typeface="Carlito"/>
                <a:cs typeface="Carlito"/>
              </a:rPr>
              <a:t>in </a:t>
            </a:r>
            <a:r>
              <a:rPr dirty="0" sz="1100" spc="-5">
                <a:latin typeface="Carlito"/>
                <a:cs typeface="Carlito"/>
              </a:rPr>
              <a:t>that </a:t>
            </a:r>
            <a:r>
              <a:rPr dirty="0" sz="1100">
                <a:latin typeface="Carlito"/>
                <a:cs typeface="Carlito"/>
              </a:rPr>
              <a:t>header tag is  align-center which </a:t>
            </a:r>
            <a:r>
              <a:rPr dirty="0" sz="1100" spc="-5">
                <a:latin typeface="Carlito"/>
                <a:cs typeface="Carlito"/>
              </a:rPr>
              <a:t>keep the </a:t>
            </a:r>
            <a:r>
              <a:rPr dirty="0" sz="1100">
                <a:latin typeface="Carlito"/>
                <a:cs typeface="Carlito"/>
              </a:rPr>
              <a:t>menus in the center. </a:t>
            </a:r>
            <a:r>
              <a:rPr dirty="0" sz="1100" spc="-5">
                <a:latin typeface="Carlito"/>
                <a:cs typeface="Carlito"/>
              </a:rPr>
              <a:t>The </a:t>
            </a:r>
            <a:r>
              <a:rPr dirty="0" sz="1100">
                <a:latin typeface="Carlito"/>
                <a:cs typeface="Carlito"/>
              </a:rPr>
              <a:t>classes </a:t>
            </a:r>
            <a:r>
              <a:rPr dirty="0" sz="1100" spc="-5">
                <a:latin typeface="Carlito"/>
                <a:cs typeface="Carlito"/>
              </a:rPr>
              <a:t>used </a:t>
            </a:r>
            <a:r>
              <a:rPr dirty="0" sz="1100">
                <a:latin typeface="Carlito"/>
                <a:cs typeface="Carlito"/>
              </a:rPr>
              <a:t>in the </a:t>
            </a:r>
            <a:r>
              <a:rPr dirty="0" sz="1100" spc="-5">
                <a:latin typeface="Carlito"/>
                <a:cs typeface="Carlito"/>
              </a:rPr>
              <a:t>header </a:t>
            </a:r>
            <a:r>
              <a:rPr dirty="0" sz="1100">
                <a:latin typeface="Carlito"/>
                <a:cs typeface="Carlito"/>
              </a:rPr>
              <a:t>I have define  the color in </a:t>
            </a:r>
            <a:r>
              <a:rPr dirty="0" sz="1100" spc="-5">
                <a:latin typeface="Carlito"/>
                <a:cs typeface="Carlito"/>
              </a:rPr>
              <a:t>those classes </a:t>
            </a:r>
            <a:r>
              <a:rPr dirty="0" sz="1100" spc="-10">
                <a:latin typeface="Carlito"/>
                <a:cs typeface="Carlito"/>
              </a:rPr>
              <a:t>in </a:t>
            </a:r>
            <a:r>
              <a:rPr dirty="0" sz="1100">
                <a:latin typeface="Carlito"/>
                <a:cs typeface="Carlito"/>
              </a:rPr>
              <a:t>order </a:t>
            </a:r>
            <a:r>
              <a:rPr dirty="0" sz="1100" spc="-5">
                <a:latin typeface="Carlito"/>
                <a:cs typeface="Carlito"/>
              </a:rPr>
              <a:t>to change </a:t>
            </a:r>
            <a:r>
              <a:rPr dirty="0" sz="1100">
                <a:latin typeface="Carlito"/>
                <a:cs typeface="Carlito"/>
              </a:rPr>
              <a:t>the </a:t>
            </a:r>
            <a:r>
              <a:rPr dirty="0" sz="1100" spc="-5">
                <a:latin typeface="Carlito"/>
                <a:cs typeface="Carlito"/>
              </a:rPr>
              <a:t>background </a:t>
            </a:r>
            <a:r>
              <a:rPr dirty="0" sz="1100">
                <a:latin typeface="Carlito"/>
                <a:cs typeface="Carlito"/>
              </a:rPr>
              <a:t>color of </a:t>
            </a:r>
            <a:r>
              <a:rPr dirty="0" sz="1100" spc="-5">
                <a:latin typeface="Carlito"/>
                <a:cs typeface="Carlito"/>
              </a:rPr>
              <a:t>the </a:t>
            </a:r>
            <a:r>
              <a:rPr dirty="0" sz="1100">
                <a:latin typeface="Carlito"/>
                <a:cs typeface="Carlito"/>
              </a:rPr>
              <a:t>header and to </a:t>
            </a:r>
            <a:r>
              <a:rPr dirty="0" sz="1100" spc="-5">
                <a:latin typeface="Carlito"/>
                <a:cs typeface="Carlito"/>
              </a:rPr>
              <a:t>change  </a:t>
            </a:r>
            <a:r>
              <a:rPr dirty="0" sz="1100">
                <a:latin typeface="Carlito"/>
                <a:cs typeface="Carlito"/>
              </a:rPr>
              <a:t>the </a:t>
            </a:r>
            <a:r>
              <a:rPr dirty="0" sz="1100" spc="-5">
                <a:latin typeface="Carlito"/>
                <a:cs typeface="Carlito"/>
              </a:rPr>
              <a:t>font. </a:t>
            </a:r>
            <a:r>
              <a:rPr dirty="0" sz="1100">
                <a:latin typeface="Carlito"/>
                <a:cs typeface="Carlito"/>
              </a:rPr>
              <a:t>In the </a:t>
            </a:r>
            <a:r>
              <a:rPr dirty="0" sz="1100" spc="-5">
                <a:latin typeface="Carlito"/>
                <a:cs typeface="Carlito"/>
              </a:rPr>
              <a:t>Header tag </a:t>
            </a:r>
            <a:r>
              <a:rPr dirty="0" sz="1100">
                <a:latin typeface="Carlito"/>
                <a:cs typeface="Carlito"/>
              </a:rPr>
              <a:t>I’m </a:t>
            </a:r>
            <a:r>
              <a:rPr dirty="0" sz="1100" spc="-5">
                <a:latin typeface="Carlito"/>
                <a:cs typeface="Carlito"/>
              </a:rPr>
              <a:t>using </a:t>
            </a:r>
            <a:r>
              <a:rPr dirty="0" sz="1100">
                <a:latin typeface="Carlito"/>
                <a:cs typeface="Carlito"/>
              </a:rPr>
              <a:t>the id which is </a:t>
            </a:r>
            <a:r>
              <a:rPr dirty="0" sz="1100" spc="-5">
                <a:latin typeface="Carlito"/>
                <a:cs typeface="Carlito"/>
              </a:rPr>
              <a:t>responsible for giving </a:t>
            </a:r>
            <a:r>
              <a:rPr dirty="0" sz="1100">
                <a:latin typeface="Carlito"/>
                <a:cs typeface="Carlito"/>
              </a:rPr>
              <a:t>the </a:t>
            </a:r>
            <a:r>
              <a:rPr dirty="0" sz="1100" spc="-5">
                <a:latin typeface="Carlito"/>
                <a:cs typeface="Carlito"/>
              </a:rPr>
              <a:t>background </a:t>
            </a:r>
            <a:r>
              <a:rPr dirty="0" sz="1100">
                <a:latin typeface="Carlito"/>
                <a:cs typeface="Carlito"/>
              </a:rPr>
              <a:t>color  to the </a:t>
            </a:r>
            <a:r>
              <a:rPr dirty="0" sz="1100" spc="-5">
                <a:latin typeface="Carlito"/>
                <a:cs typeface="Carlito"/>
              </a:rPr>
              <a:t>header </a:t>
            </a:r>
            <a:r>
              <a:rPr dirty="0" sz="1100">
                <a:latin typeface="Carlito"/>
                <a:cs typeface="Carlito"/>
              </a:rPr>
              <a:t>and </a:t>
            </a:r>
            <a:r>
              <a:rPr dirty="0" sz="1100" spc="-5">
                <a:latin typeface="Carlito"/>
                <a:cs typeface="Carlito"/>
              </a:rPr>
              <a:t>for </a:t>
            </a:r>
            <a:r>
              <a:rPr dirty="0" sz="1100">
                <a:latin typeface="Carlito"/>
                <a:cs typeface="Carlito"/>
              </a:rPr>
              <a:t>the </a:t>
            </a:r>
            <a:r>
              <a:rPr dirty="0" sz="1100" spc="-5">
                <a:latin typeface="Carlito"/>
                <a:cs typeface="Carlito"/>
              </a:rPr>
              <a:t>fonts </a:t>
            </a:r>
            <a:r>
              <a:rPr dirty="0" sz="1100">
                <a:latin typeface="Carlito"/>
                <a:cs typeface="Carlito"/>
              </a:rPr>
              <a:t>of </a:t>
            </a:r>
            <a:r>
              <a:rPr dirty="0" sz="1100" spc="-5">
                <a:latin typeface="Carlito"/>
                <a:cs typeface="Carlito"/>
              </a:rPr>
              <a:t>that</a:t>
            </a:r>
            <a:r>
              <a:rPr dirty="0" sz="1100" spc="-20">
                <a:latin typeface="Carlito"/>
                <a:cs typeface="Carlito"/>
              </a:rPr>
              <a:t> </a:t>
            </a:r>
            <a:r>
              <a:rPr dirty="0" sz="1100" spc="-5">
                <a:latin typeface="Carlito"/>
                <a:cs typeface="Carlito"/>
              </a:rPr>
              <a:t>header.</a:t>
            </a:r>
            <a:endParaRPr sz="1100">
              <a:latin typeface="Carlito"/>
              <a:cs typeface="Carlito"/>
            </a:endParaRPr>
          </a:p>
          <a:p>
            <a:pPr>
              <a:lnSpc>
                <a:spcPct val="100000"/>
              </a:lnSpc>
            </a:pPr>
            <a:endParaRPr sz="1100">
              <a:latin typeface="Carlito"/>
              <a:cs typeface="Carlito"/>
            </a:endParaRPr>
          </a:p>
          <a:p>
            <a:pPr>
              <a:lnSpc>
                <a:spcPct val="100000"/>
              </a:lnSpc>
              <a:spcBef>
                <a:spcPts val="45"/>
              </a:spcBef>
            </a:pPr>
            <a:endParaRPr sz="1250">
              <a:latin typeface="Carlito"/>
              <a:cs typeface="Carlito"/>
            </a:endParaRPr>
          </a:p>
          <a:p>
            <a:pPr marL="1384300">
              <a:lnSpc>
                <a:spcPct val="100000"/>
              </a:lnSpc>
            </a:pPr>
            <a:r>
              <a:rPr dirty="0" u="sng" sz="1400" spc="-5" b="1">
                <a:uFill>
                  <a:solidFill>
                    <a:srgbClr val="000000"/>
                  </a:solidFill>
                </a:uFill>
                <a:latin typeface="Carlito"/>
                <a:cs typeface="Carlito"/>
              </a:rPr>
              <a:t>Design </a:t>
            </a:r>
            <a:r>
              <a:rPr dirty="0" u="sng" sz="1400" b="1">
                <a:uFill>
                  <a:solidFill>
                    <a:srgbClr val="000000"/>
                  </a:solidFill>
                </a:uFill>
                <a:latin typeface="Carlito"/>
                <a:cs typeface="Carlito"/>
              </a:rPr>
              <a:t>of the </a:t>
            </a:r>
            <a:r>
              <a:rPr dirty="0" u="sng" sz="1400" spc="-5" b="1">
                <a:uFill>
                  <a:solidFill>
                    <a:srgbClr val="000000"/>
                  </a:solidFill>
                </a:uFill>
                <a:latin typeface="Carlito"/>
                <a:cs typeface="Carlito"/>
              </a:rPr>
              <a:t>mini game</a:t>
            </a:r>
            <a:r>
              <a:rPr dirty="0" u="sng" sz="1400" spc="-15" b="1">
                <a:uFill>
                  <a:solidFill>
                    <a:srgbClr val="000000"/>
                  </a:solidFill>
                </a:uFill>
                <a:latin typeface="Carlito"/>
                <a:cs typeface="Carlito"/>
              </a:rPr>
              <a:t> </a:t>
            </a:r>
            <a:r>
              <a:rPr dirty="0" u="sng" sz="1400" spc="-5" b="1">
                <a:uFill>
                  <a:solidFill>
                    <a:srgbClr val="000000"/>
                  </a:solidFill>
                </a:uFill>
                <a:latin typeface="Carlito"/>
                <a:cs typeface="Carlito"/>
              </a:rPr>
              <a:t>page</a:t>
            </a:r>
            <a:endParaRPr sz="1400">
              <a:latin typeface="Carlito"/>
              <a:cs typeface="Carlito"/>
            </a:endParaRPr>
          </a:p>
        </p:txBody>
      </p:sp>
      <p:sp>
        <p:nvSpPr>
          <p:cNvPr id="3" name="object 3"/>
          <p:cNvSpPr/>
          <p:nvPr/>
        </p:nvSpPr>
        <p:spPr>
          <a:xfrm>
            <a:off x="914400" y="914400"/>
            <a:ext cx="6161658" cy="378079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6354" y="5036946"/>
            <a:ext cx="5059045" cy="3416300"/>
          </a:xfrm>
          <a:prstGeom prst="rect">
            <a:avLst/>
          </a:prstGeom>
        </p:spPr>
        <p:txBody>
          <a:bodyPr wrap="square" lIns="0" tIns="10160" rIns="0" bIns="0" rtlCol="0" vert="horz">
            <a:spAutoFit/>
          </a:bodyPr>
          <a:lstStyle/>
          <a:p>
            <a:pPr algn="just" marL="12700" marR="6350">
              <a:lnSpc>
                <a:spcPct val="101699"/>
              </a:lnSpc>
              <a:spcBef>
                <a:spcPts val="80"/>
              </a:spcBef>
            </a:pPr>
            <a:r>
              <a:rPr dirty="0" sz="1100">
                <a:latin typeface="Carlito"/>
                <a:cs typeface="Carlito"/>
              </a:rPr>
              <a:t>About making the </a:t>
            </a:r>
            <a:r>
              <a:rPr dirty="0" sz="1100" spc="-5">
                <a:latin typeface="Carlito"/>
                <a:cs typeface="Carlito"/>
              </a:rPr>
              <a:t>site responsive there </a:t>
            </a:r>
            <a:r>
              <a:rPr dirty="0" sz="1100">
                <a:latin typeface="Carlito"/>
                <a:cs typeface="Carlito"/>
              </a:rPr>
              <a:t>are </a:t>
            </a:r>
            <a:r>
              <a:rPr dirty="0" sz="1100" spc="-5">
                <a:latin typeface="Carlito"/>
                <a:cs typeface="Carlito"/>
              </a:rPr>
              <a:t>different </a:t>
            </a:r>
            <a:r>
              <a:rPr dirty="0" sz="1100">
                <a:latin typeface="Carlito"/>
                <a:cs typeface="Carlito"/>
              </a:rPr>
              <a:t>classes are </a:t>
            </a:r>
            <a:r>
              <a:rPr dirty="0" sz="1100" spc="-5">
                <a:latin typeface="Carlito"/>
                <a:cs typeface="Carlito"/>
              </a:rPr>
              <a:t>used. First section </a:t>
            </a:r>
            <a:r>
              <a:rPr dirty="0" sz="1100">
                <a:latin typeface="Carlito"/>
                <a:cs typeface="Carlito"/>
              </a:rPr>
              <a:t>is </a:t>
            </a:r>
            <a:r>
              <a:rPr dirty="0" sz="1100" spc="-5">
                <a:latin typeface="Carlito"/>
                <a:cs typeface="Carlito"/>
              </a:rPr>
              <a:t>the  </a:t>
            </a:r>
            <a:r>
              <a:rPr dirty="0" sz="1100">
                <a:latin typeface="Carlito"/>
                <a:cs typeface="Carlito"/>
              </a:rPr>
              <a:t>header </a:t>
            </a:r>
            <a:r>
              <a:rPr dirty="0" sz="1100" spc="-5">
                <a:latin typeface="Carlito"/>
                <a:cs typeface="Carlito"/>
              </a:rPr>
              <a:t>section </a:t>
            </a:r>
            <a:r>
              <a:rPr dirty="0" sz="1100">
                <a:latin typeface="Carlito"/>
                <a:cs typeface="Carlito"/>
              </a:rPr>
              <a:t>on </a:t>
            </a:r>
            <a:r>
              <a:rPr dirty="0" sz="1100" spc="-5">
                <a:latin typeface="Carlito"/>
                <a:cs typeface="Carlito"/>
              </a:rPr>
              <a:t>the entire website </a:t>
            </a:r>
            <a:r>
              <a:rPr dirty="0" sz="1100">
                <a:latin typeface="Carlito"/>
                <a:cs typeface="Carlito"/>
              </a:rPr>
              <a:t>and the </a:t>
            </a:r>
            <a:r>
              <a:rPr dirty="0" sz="1100" spc="-5">
                <a:latin typeface="Carlito"/>
                <a:cs typeface="Carlito"/>
              </a:rPr>
              <a:t>classes used </a:t>
            </a:r>
            <a:r>
              <a:rPr dirty="0" sz="1100">
                <a:latin typeface="Carlito"/>
                <a:cs typeface="Carlito"/>
              </a:rPr>
              <a:t>in that </a:t>
            </a:r>
            <a:r>
              <a:rPr dirty="0" sz="1100" spc="-5">
                <a:latin typeface="Carlito"/>
                <a:cs typeface="Carlito"/>
              </a:rPr>
              <a:t>header tag are used  </a:t>
            </a:r>
            <a:r>
              <a:rPr dirty="0" sz="1100">
                <a:latin typeface="Carlito"/>
                <a:cs typeface="Carlito"/>
              </a:rPr>
              <a:t>are </a:t>
            </a:r>
            <a:r>
              <a:rPr dirty="0" sz="1100" spc="-5" b="1">
                <a:latin typeface="Carlito"/>
                <a:cs typeface="Carlito"/>
              </a:rPr>
              <a:t>fixed-top, d-flex and align-items-center</a:t>
            </a:r>
            <a:r>
              <a:rPr dirty="0" sz="1100" spc="-5">
                <a:latin typeface="Carlito"/>
                <a:cs typeface="Carlito"/>
              </a:rPr>
              <a:t>. Fixed-top </a:t>
            </a:r>
            <a:r>
              <a:rPr dirty="0" sz="1100">
                <a:latin typeface="Carlito"/>
                <a:cs typeface="Carlito"/>
              </a:rPr>
              <a:t>class is </a:t>
            </a:r>
            <a:r>
              <a:rPr dirty="0" sz="1100" spc="-5">
                <a:latin typeface="Carlito"/>
                <a:cs typeface="Carlito"/>
              </a:rPr>
              <a:t>for fixing </a:t>
            </a:r>
            <a:r>
              <a:rPr dirty="0" sz="1100">
                <a:latin typeface="Carlito"/>
                <a:cs typeface="Carlito"/>
              </a:rPr>
              <a:t>the </a:t>
            </a:r>
            <a:r>
              <a:rPr dirty="0" sz="1100" spc="-5">
                <a:latin typeface="Carlito"/>
                <a:cs typeface="Carlito"/>
              </a:rPr>
              <a:t>header </a:t>
            </a:r>
            <a:r>
              <a:rPr dirty="0" sz="1100">
                <a:latin typeface="Carlito"/>
                <a:cs typeface="Carlito"/>
              </a:rPr>
              <a:t>on  the top </a:t>
            </a:r>
            <a:r>
              <a:rPr dirty="0" sz="1100" spc="-5">
                <a:latin typeface="Carlito"/>
                <a:cs typeface="Carlito"/>
              </a:rPr>
              <a:t>side, the d-flex class </a:t>
            </a:r>
            <a:r>
              <a:rPr dirty="0" sz="1100">
                <a:latin typeface="Carlito"/>
                <a:cs typeface="Carlito"/>
              </a:rPr>
              <a:t>is </a:t>
            </a:r>
            <a:r>
              <a:rPr dirty="0" sz="1100" spc="-5">
                <a:latin typeface="Carlito"/>
                <a:cs typeface="Carlito"/>
              </a:rPr>
              <a:t>for putting </a:t>
            </a:r>
            <a:r>
              <a:rPr dirty="0" sz="1100">
                <a:latin typeface="Carlito"/>
                <a:cs typeface="Carlito"/>
              </a:rPr>
              <a:t>the menus beside each </a:t>
            </a:r>
            <a:r>
              <a:rPr dirty="0" sz="1100" spc="-5">
                <a:latin typeface="Carlito"/>
                <a:cs typeface="Carlito"/>
              </a:rPr>
              <a:t>other </a:t>
            </a:r>
            <a:r>
              <a:rPr dirty="0" sz="1100">
                <a:latin typeface="Carlito"/>
                <a:cs typeface="Carlito"/>
              </a:rPr>
              <a:t>on </a:t>
            </a:r>
            <a:r>
              <a:rPr dirty="0" sz="1100" spc="-5">
                <a:latin typeface="Carlito"/>
                <a:cs typeface="Carlito"/>
              </a:rPr>
              <a:t>the </a:t>
            </a:r>
            <a:r>
              <a:rPr dirty="0" sz="1100">
                <a:latin typeface="Carlito"/>
                <a:cs typeface="Carlito"/>
              </a:rPr>
              <a:t>desktop  </a:t>
            </a:r>
            <a:r>
              <a:rPr dirty="0" sz="1100" spc="-5">
                <a:latin typeface="Carlito"/>
                <a:cs typeface="Carlito"/>
              </a:rPr>
              <a:t>screen </a:t>
            </a:r>
            <a:r>
              <a:rPr dirty="0" sz="1100">
                <a:latin typeface="Carlito"/>
                <a:cs typeface="Carlito"/>
              </a:rPr>
              <a:t>and on the </a:t>
            </a:r>
            <a:r>
              <a:rPr dirty="0" sz="1100" spc="-5">
                <a:latin typeface="Carlito"/>
                <a:cs typeface="Carlito"/>
              </a:rPr>
              <a:t>mobile screen </a:t>
            </a:r>
            <a:r>
              <a:rPr dirty="0" sz="1100">
                <a:latin typeface="Carlito"/>
                <a:cs typeface="Carlito"/>
              </a:rPr>
              <a:t>and the last </a:t>
            </a:r>
            <a:r>
              <a:rPr dirty="0" sz="1100" spc="-5">
                <a:latin typeface="Carlito"/>
                <a:cs typeface="Carlito"/>
              </a:rPr>
              <a:t>class used </a:t>
            </a:r>
            <a:r>
              <a:rPr dirty="0" sz="1100">
                <a:latin typeface="Carlito"/>
                <a:cs typeface="Carlito"/>
              </a:rPr>
              <a:t>in the header tag is </a:t>
            </a:r>
            <a:r>
              <a:rPr dirty="0" sz="1100" spc="-5">
                <a:latin typeface="Carlito"/>
                <a:cs typeface="Carlito"/>
              </a:rPr>
              <a:t>the </a:t>
            </a:r>
            <a:r>
              <a:rPr dirty="0" sz="1100">
                <a:latin typeface="Carlito"/>
                <a:cs typeface="Carlito"/>
              </a:rPr>
              <a:t>align-  </a:t>
            </a:r>
            <a:r>
              <a:rPr dirty="0" sz="1100" spc="-5">
                <a:latin typeface="Carlito"/>
                <a:cs typeface="Carlito"/>
              </a:rPr>
              <a:t>items-center class </a:t>
            </a:r>
            <a:r>
              <a:rPr dirty="0" sz="1100">
                <a:latin typeface="Carlito"/>
                <a:cs typeface="Carlito"/>
              </a:rPr>
              <a:t>which is </a:t>
            </a:r>
            <a:r>
              <a:rPr dirty="0" sz="1100" spc="-5">
                <a:latin typeface="Carlito"/>
                <a:cs typeface="Carlito"/>
              </a:rPr>
              <a:t>used to </a:t>
            </a:r>
            <a:r>
              <a:rPr dirty="0" sz="1100">
                <a:latin typeface="Carlito"/>
                <a:cs typeface="Carlito"/>
              </a:rPr>
              <a:t>keep the menus </a:t>
            </a:r>
            <a:r>
              <a:rPr dirty="0" sz="1100" spc="-10">
                <a:latin typeface="Carlito"/>
                <a:cs typeface="Carlito"/>
              </a:rPr>
              <a:t>in </a:t>
            </a:r>
            <a:r>
              <a:rPr dirty="0" sz="1100">
                <a:latin typeface="Carlito"/>
                <a:cs typeface="Carlito"/>
              </a:rPr>
              <a:t>the </a:t>
            </a:r>
            <a:r>
              <a:rPr dirty="0" sz="1100" spc="-5">
                <a:latin typeface="Carlito"/>
                <a:cs typeface="Carlito"/>
              </a:rPr>
              <a:t>center </a:t>
            </a:r>
            <a:r>
              <a:rPr dirty="0" sz="1100">
                <a:latin typeface="Carlito"/>
                <a:cs typeface="Carlito"/>
              </a:rPr>
              <a:t>in the </a:t>
            </a:r>
            <a:r>
              <a:rPr dirty="0" sz="1100" spc="-5">
                <a:latin typeface="Carlito"/>
                <a:cs typeface="Carlito"/>
              </a:rPr>
              <a:t>desktop screen  </a:t>
            </a:r>
            <a:r>
              <a:rPr dirty="0" sz="1100">
                <a:latin typeface="Carlito"/>
                <a:cs typeface="Carlito"/>
              </a:rPr>
              <a:t>and on the mobile</a:t>
            </a:r>
            <a:r>
              <a:rPr dirty="0" sz="1100" spc="-35">
                <a:latin typeface="Carlito"/>
                <a:cs typeface="Carlito"/>
              </a:rPr>
              <a:t> </a:t>
            </a:r>
            <a:r>
              <a:rPr dirty="0" sz="1100" spc="-5">
                <a:latin typeface="Carlito"/>
                <a:cs typeface="Carlito"/>
              </a:rPr>
              <a:t>screen.</a:t>
            </a:r>
            <a:endParaRPr sz="1100">
              <a:latin typeface="Carlito"/>
              <a:cs typeface="Carlito"/>
            </a:endParaRPr>
          </a:p>
          <a:p>
            <a:pPr algn="just" marL="12700" marR="8255">
              <a:lnSpc>
                <a:spcPct val="101800"/>
              </a:lnSpc>
              <a:spcBef>
                <a:spcPts val="600"/>
              </a:spcBef>
            </a:pPr>
            <a:r>
              <a:rPr dirty="0" sz="1100" spc="-5">
                <a:latin typeface="Carlito"/>
                <a:cs typeface="Carlito"/>
              </a:rPr>
              <a:t>On </a:t>
            </a:r>
            <a:r>
              <a:rPr dirty="0" sz="1100">
                <a:latin typeface="Carlito"/>
                <a:cs typeface="Carlito"/>
              </a:rPr>
              <a:t>the </a:t>
            </a:r>
            <a:r>
              <a:rPr dirty="0" sz="1100" spc="-5">
                <a:latin typeface="Carlito"/>
                <a:cs typeface="Carlito"/>
              </a:rPr>
              <a:t>index page </a:t>
            </a:r>
            <a:r>
              <a:rPr dirty="0" sz="1100">
                <a:latin typeface="Carlito"/>
                <a:cs typeface="Carlito"/>
              </a:rPr>
              <a:t>after </a:t>
            </a:r>
            <a:r>
              <a:rPr dirty="0" sz="1100" spc="-5">
                <a:latin typeface="Carlito"/>
                <a:cs typeface="Carlito"/>
              </a:rPr>
              <a:t>the </a:t>
            </a:r>
            <a:r>
              <a:rPr dirty="0" sz="1100">
                <a:latin typeface="Carlito"/>
                <a:cs typeface="Carlito"/>
              </a:rPr>
              <a:t>top </a:t>
            </a:r>
            <a:r>
              <a:rPr dirty="0" sz="1100" spc="-5">
                <a:latin typeface="Carlito"/>
                <a:cs typeface="Carlito"/>
              </a:rPr>
              <a:t>navigation </a:t>
            </a:r>
            <a:r>
              <a:rPr dirty="0" sz="1100">
                <a:latin typeface="Carlito"/>
                <a:cs typeface="Carlito"/>
              </a:rPr>
              <a:t>bar there is a section menu </a:t>
            </a:r>
            <a:r>
              <a:rPr dirty="0" sz="1100" spc="-5">
                <a:latin typeface="Carlito"/>
                <a:cs typeface="Carlito"/>
              </a:rPr>
              <a:t>where the </a:t>
            </a:r>
            <a:r>
              <a:rPr dirty="0" sz="1100">
                <a:latin typeface="Carlito"/>
                <a:cs typeface="Carlito"/>
              </a:rPr>
              <a:t>main  image of the </a:t>
            </a:r>
            <a:r>
              <a:rPr dirty="0" sz="1100" spc="-5">
                <a:latin typeface="Carlito"/>
                <a:cs typeface="Carlito"/>
              </a:rPr>
              <a:t>site with </a:t>
            </a:r>
            <a:r>
              <a:rPr dirty="0" sz="1100">
                <a:latin typeface="Carlito"/>
                <a:cs typeface="Carlito"/>
              </a:rPr>
              <a:t>the </a:t>
            </a:r>
            <a:r>
              <a:rPr dirty="0" sz="1100" spc="-5">
                <a:latin typeface="Carlito"/>
                <a:cs typeface="Carlito"/>
              </a:rPr>
              <a:t>text </a:t>
            </a:r>
            <a:r>
              <a:rPr dirty="0" sz="1100">
                <a:latin typeface="Carlito"/>
                <a:cs typeface="Carlito"/>
              </a:rPr>
              <a:t>written on it. </a:t>
            </a:r>
            <a:r>
              <a:rPr dirty="0" sz="1100" spc="-5">
                <a:latin typeface="Carlito"/>
                <a:cs typeface="Carlito"/>
              </a:rPr>
              <a:t>Inside that section </a:t>
            </a:r>
            <a:r>
              <a:rPr dirty="0" sz="1100">
                <a:latin typeface="Carlito"/>
                <a:cs typeface="Carlito"/>
              </a:rPr>
              <a:t>tag there is a </a:t>
            </a:r>
            <a:r>
              <a:rPr dirty="0" sz="1100" spc="-5">
                <a:latin typeface="Carlito"/>
                <a:cs typeface="Carlito"/>
              </a:rPr>
              <a:t>div </a:t>
            </a:r>
            <a:r>
              <a:rPr dirty="0" sz="1100">
                <a:latin typeface="Carlito"/>
                <a:cs typeface="Carlito"/>
              </a:rPr>
              <a:t>which is  opening well on the </a:t>
            </a:r>
            <a:r>
              <a:rPr dirty="0" sz="1100" spc="-5">
                <a:latin typeface="Carlito"/>
                <a:cs typeface="Carlito"/>
              </a:rPr>
              <a:t>mobile </a:t>
            </a:r>
            <a:r>
              <a:rPr dirty="0" sz="1100">
                <a:latin typeface="Carlito"/>
                <a:cs typeface="Carlito"/>
              </a:rPr>
              <a:t>screen </a:t>
            </a:r>
            <a:r>
              <a:rPr dirty="0" sz="1100" spc="-5">
                <a:latin typeface="Carlito"/>
                <a:cs typeface="Carlito"/>
              </a:rPr>
              <a:t>also using </a:t>
            </a:r>
            <a:r>
              <a:rPr dirty="0" sz="1100">
                <a:latin typeface="Carlito"/>
                <a:cs typeface="Carlito"/>
              </a:rPr>
              <a:t>the </a:t>
            </a:r>
            <a:r>
              <a:rPr dirty="0" sz="1100" spc="-5">
                <a:latin typeface="Carlito"/>
                <a:cs typeface="Carlito"/>
              </a:rPr>
              <a:t>class Container </a:t>
            </a:r>
            <a:r>
              <a:rPr dirty="0" sz="1100">
                <a:latin typeface="Carlito"/>
                <a:cs typeface="Carlito"/>
              </a:rPr>
              <a:t>this class </a:t>
            </a:r>
            <a:r>
              <a:rPr dirty="0" sz="1100" spc="-5">
                <a:latin typeface="Carlito"/>
                <a:cs typeface="Carlito"/>
              </a:rPr>
              <a:t>container </a:t>
            </a:r>
            <a:r>
              <a:rPr dirty="0" sz="1100" spc="-10">
                <a:latin typeface="Carlito"/>
                <a:cs typeface="Carlito"/>
              </a:rPr>
              <a:t>fit  </a:t>
            </a:r>
            <a:r>
              <a:rPr dirty="0" sz="1100">
                <a:latin typeface="Carlito"/>
                <a:cs typeface="Carlito"/>
              </a:rPr>
              <a:t>the </a:t>
            </a:r>
            <a:r>
              <a:rPr dirty="0" sz="1100" spc="-5">
                <a:latin typeface="Carlito"/>
                <a:cs typeface="Carlito"/>
              </a:rPr>
              <a:t>thing according </a:t>
            </a:r>
            <a:r>
              <a:rPr dirty="0" sz="1100">
                <a:latin typeface="Carlito"/>
                <a:cs typeface="Carlito"/>
              </a:rPr>
              <a:t>to the device width. </a:t>
            </a:r>
            <a:r>
              <a:rPr dirty="0" sz="1100" spc="-5">
                <a:latin typeface="Carlito"/>
                <a:cs typeface="Carlito"/>
              </a:rPr>
              <a:t>And inside that </a:t>
            </a:r>
            <a:r>
              <a:rPr dirty="0" sz="1100">
                <a:latin typeface="Carlito"/>
                <a:cs typeface="Carlito"/>
              </a:rPr>
              <a:t>class </a:t>
            </a:r>
            <a:r>
              <a:rPr dirty="0" sz="1100" spc="-5">
                <a:latin typeface="Carlito"/>
                <a:cs typeface="Carlito"/>
              </a:rPr>
              <a:t>there </a:t>
            </a:r>
            <a:r>
              <a:rPr dirty="0" sz="1100">
                <a:latin typeface="Carlito"/>
                <a:cs typeface="Carlito"/>
              </a:rPr>
              <a:t>is a </a:t>
            </a:r>
            <a:r>
              <a:rPr dirty="0" sz="1100" spc="-5">
                <a:latin typeface="Carlito"/>
                <a:cs typeface="Carlito"/>
              </a:rPr>
              <a:t>heading </a:t>
            </a:r>
            <a:r>
              <a:rPr dirty="0" sz="1100">
                <a:latin typeface="Carlito"/>
                <a:cs typeface="Carlito"/>
              </a:rPr>
              <a:t>and the  </a:t>
            </a:r>
            <a:r>
              <a:rPr dirty="0" sz="1100" spc="-5">
                <a:latin typeface="Carlito"/>
                <a:cs typeface="Carlito"/>
              </a:rPr>
              <a:t>paragraph section which </a:t>
            </a:r>
            <a:r>
              <a:rPr dirty="0" sz="1100">
                <a:latin typeface="Carlito"/>
                <a:cs typeface="Carlito"/>
              </a:rPr>
              <a:t>is on the </a:t>
            </a:r>
            <a:r>
              <a:rPr dirty="0" sz="1100" spc="-5">
                <a:latin typeface="Carlito"/>
                <a:cs typeface="Carlito"/>
              </a:rPr>
              <a:t>center using </a:t>
            </a:r>
            <a:r>
              <a:rPr dirty="0" sz="1100">
                <a:latin typeface="Carlito"/>
                <a:cs typeface="Carlito"/>
              </a:rPr>
              <a:t>the </a:t>
            </a:r>
            <a:r>
              <a:rPr dirty="0" sz="1100" spc="-5">
                <a:latin typeface="Carlito"/>
                <a:cs typeface="Carlito"/>
              </a:rPr>
              <a:t>center class </a:t>
            </a:r>
            <a:r>
              <a:rPr dirty="0" sz="1100">
                <a:latin typeface="Carlito"/>
                <a:cs typeface="Carlito"/>
              </a:rPr>
              <a:t>which makes the </a:t>
            </a:r>
            <a:r>
              <a:rPr dirty="0" sz="1100" spc="-5">
                <a:latin typeface="Carlito"/>
                <a:cs typeface="Carlito"/>
              </a:rPr>
              <a:t>page fit  </a:t>
            </a:r>
            <a:r>
              <a:rPr dirty="0" sz="1100">
                <a:latin typeface="Carlito"/>
                <a:cs typeface="Carlito"/>
              </a:rPr>
              <a:t>on the </a:t>
            </a:r>
            <a:r>
              <a:rPr dirty="0" sz="1100" spc="-5">
                <a:latin typeface="Carlito"/>
                <a:cs typeface="Carlito"/>
              </a:rPr>
              <a:t>desktop </a:t>
            </a:r>
            <a:r>
              <a:rPr dirty="0" sz="1100" spc="-10">
                <a:latin typeface="Carlito"/>
                <a:cs typeface="Carlito"/>
              </a:rPr>
              <a:t>as </a:t>
            </a:r>
            <a:r>
              <a:rPr dirty="0" sz="1100" spc="-5">
                <a:latin typeface="Carlito"/>
                <a:cs typeface="Carlito"/>
              </a:rPr>
              <a:t>well </a:t>
            </a:r>
            <a:r>
              <a:rPr dirty="0" sz="1100">
                <a:latin typeface="Carlito"/>
                <a:cs typeface="Carlito"/>
              </a:rPr>
              <a:t>as </a:t>
            </a:r>
            <a:r>
              <a:rPr dirty="0" sz="1100" spc="-5">
                <a:latin typeface="Carlito"/>
                <a:cs typeface="Carlito"/>
              </a:rPr>
              <a:t>on </a:t>
            </a:r>
            <a:r>
              <a:rPr dirty="0" sz="1100">
                <a:latin typeface="Carlito"/>
                <a:cs typeface="Carlito"/>
              </a:rPr>
              <a:t>mobile </a:t>
            </a:r>
            <a:r>
              <a:rPr dirty="0" sz="1100" spc="-5">
                <a:latin typeface="Carlito"/>
                <a:cs typeface="Carlito"/>
              </a:rPr>
              <a:t>screen.</a:t>
            </a:r>
            <a:endParaRPr sz="1100">
              <a:latin typeface="Carlito"/>
              <a:cs typeface="Carlito"/>
            </a:endParaRPr>
          </a:p>
          <a:p>
            <a:pPr algn="just" marL="12700" marR="5080">
              <a:lnSpc>
                <a:spcPct val="101600"/>
              </a:lnSpc>
              <a:spcBef>
                <a:spcPts val="605"/>
              </a:spcBef>
            </a:pPr>
            <a:r>
              <a:rPr dirty="0" sz="1100" spc="-5">
                <a:latin typeface="Carlito"/>
                <a:cs typeface="Carlito"/>
              </a:rPr>
              <a:t>And </a:t>
            </a:r>
            <a:r>
              <a:rPr dirty="0" sz="1100">
                <a:latin typeface="Carlito"/>
                <a:cs typeface="Carlito"/>
              </a:rPr>
              <a:t>on the last </a:t>
            </a:r>
            <a:r>
              <a:rPr dirty="0" sz="1100" spc="-5">
                <a:latin typeface="Carlito"/>
                <a:cs typeface="Carlito"/>
              </a:rPr>
              <a:t>there </a:t>
            </a:r>
            <a:r>
              <a:rPr dirty="0" sz="1100">
                <a:latin typeface="Carlito"/>
                <a:cs typeface="Carlito"/>
              </a:rPr>
              <a:t>is a </a:t>
            </a:r>
            <a:r>
              <a:rPr dirty="0" sz="1100" spc="-5">
                <a:latin typeface="Carlito"/>
                <a:cs typeface="Carlito"/>
              </a:rPr>
              <a:t>footer </a:t>
            </a:r>
            <a:r>
              <a:rPr dirty="0" sz="1100">
                <a:latin typeface="Carlito"/>
                <a:cs typeface="Carlito"/>
              </a:rPr>
              <a:t>class and in that </a:t>
            </a:r>
            <a:r>
              <a:rPr dirty="0" sz="1100" spc="-5">
                <a:latin typeface="Carlito"/>
                <a:cs typeface="Carlito"/>
              </a:rPr>
              <a:t>footer </a:t>
            </a:r>
            <a:r>
              <a:rPr dirty="0" sz="1100">
                <a:latin typeface="Carlito"/>
                <a:cs typeface="Carlito"/>
              </a:rPr>
              <a:t>tag </a:t>
            </a:r>
            <a:r>
              <a:rPr dirty="0" sz="1100" spc="-5">
                <a:latin typeface="Carlito"/>
                <a:cs typeface="Carlito"/>
              </a:rPr>
              <a:t>three classes are used </a:t>
            </a:r>
            <a:r>
              <a:rPr dirty="0" sz="1100">
                <a:latin typeface="Carlito"/>
                <a:cs typeface="Carlito"/>
              </a:rPr>
              <a:t>in  order to </a:t>
            </a:r>
            <a:r>
              <a:rPr dirty="0" sz="1100" spc="-5">
                <a:latin typeface="Carlito"/>
                <a:cs typeface="Carlito"/>
              </a:rPr>
              <a:t>make </a:t>
            </a:r>
            <a:r>
              <a:rPr dirty="0" sz="1100">
                <a:latin typeface="Carlito"/>
                <a:cs typeface="Carlito"/>
              </a:rPr>
              <a:t>it </a:t>
            </a:r>
            <a:r>
              <a:rPr dirty="0" sz="1100" spc="-5">
                <a:latin typeface="Carlito"/>
                <a:cs typeface="Carlito"/>
              </a:rPr>
              <a:t>responsive </a:t>
            </a:r>
            <a:r>
              <a:rPr dirty="0" sz="1100">
                <a:latin typeface="Carlito"/>
                <a:cs typeface="Carlito"/>
              </a:rPr>
              <a:t>on all the </a:t>
            </a:r>
            <a:r>
              <a:rPr dirty="0" sz="1100" spc="-5">
                <a:latin typeface="Carlito"/>
                <a:cs typeface="Carlito"/>
              </a:rPr>
              <a:t>small devices </a:t>
            </a:r>
            <a:r>
              <a:rPr dirty="0" sz="1100">
                <a:latin typeface="Carlito"/>
                <a:cs typeface="Carlito"/>
              </a:rPr>
              <a:t>and </a:t>
            </a:r>
            <a:r>
              <a:rPr dirty="0" sz="1100" spc="-5">
                <a:latin typeface="Carlito"/>
                <a:cs typeface="Carlito"/>
              </a:rPr>
              <a:t>these classes are: </a:t>
            </a:r>
            <a:r>
              <a:rPr dirty="0" sz="1100">
                <a:latin typeface="Carlito"/>
                <a:cs typeface="Carlito"/>
              </a:rPr>
              <a:t>footer-  copyright, </a:t>
            </a:r>
            <a:r>
              <a:rPr dirty="0" sz="1100" spc="-5">
                <a:latin typeface="Carlito"/>
                <a:cs typeface="Carlito"/>
              </a:rPr>
              <a:t>text-center </a:t>
            </a:r>
            <a:r>
              <a:rPr dirty="0" sz="1100">
                <a:latin typeface="Carlito"/>
                <a:cs typeface="Carlito"/>
              </a:rPr>
              <a:t>and </a:t>
            </a:r>
            <a:r>
              <a:rPr dirty="0" sz="1100" spc="-5">
                <a:latin typeface="Carlito"/>
                <a:cs typeface="Carlito"/>
              </a:rPr>
              <a:t>py-3. Footer-copyright </a:t>
            </a:r>
            <a:r>
              <a:rPr dirty="0" sz="1100">
                <a:latin typeface="Carlito"/>
                <a:cs typeface="Carlito"/>
              </a:rPr>
              <a:t>is used to </a:t>
            </a:r>
            <a:r>
              <a:rPr dirty="0" sz="1100" spc="-5">
                <a:latin typeface="Carlito"/>
                <a:cs typeface="Carlito"/>
              </a:rPr>
              <a:t>fit </a:t>
            </a:r>
            <a:r>
              <a:rPr dirty="0" sz="1100">
                <a:latin typeface="Carlito"/>
                <a:cs typeface="Carlito"/>
              </a:rPr>
              <a:t>the </a:t>
            </a:r>
            <a:r>
              <a:rPr dirty="0" sz="1100" spc="-5">
                <a:latin typeface="Carlito"/>
                <a:cs typeface="Carlito"/>
              </a:rPr>
              <a:t>text fit </a:t>
            </a:r>
            <a:r>
              <a:rPr dirty="0" sz="1100">
                <a:latin typeface="Carlito"/>
                <a:cs typeface="Carlito"/>
              </a:rPr>
              <a:t>on all the  </a:t>
            </a:r>
            <a:r>
              <a:rPr dirty="0" sz="1100" spc="-5">
                <a:latin typeface="Carlito"/>
                <a:cs typeface="Carlito"/>
              </a:rPr>
              <a:t>devices </a:t>
            </a:r>
            <a:r>
              <a:rPr dirty="0" sz="1100">
                <a:latin typeface="Carlito"/>
                <a:cs typeface="Carlito"/>
              </a:rPr>
              <a:t>and the </a:t>
            </a:r>
            <a:r>
              <a:rPr dirty="0" sz="1100" spc="-5">
                <a:latin typeface="Carlito"/>
                <a:cs typeface="Carlito"/>
              </a:rPr>
              <a:t>text-center </a:t>
            </a:r>
            <a:r>
              <a:rPr dirty="0" sz="1100">
                <a:latin typeface="Carlito"/>
                <a:cs typeface="Carlito"/>
              </a:rPr>
              <a:t>class is </a:t>
            </a:r>
            <a:r>
              <a:rPr dirty="0" sz="1100" spc="-5">
                <a:latin typeface="Carlito"/>
                <a:cs typeface="Carlito"/>
              </a:rPr>
              <a:t>used </a:t>
            </a:r>
            <a:r>
              <a:rPr dirty="0" sz="1100">
                <a:latin typeface="Carlito"/>
                <a:cs typeface="Carlito"/>
              </a:rPr>
              <a:t>to center </a:t>
            </a:r>
            <a:r>
              <a:rPr dirty="0" sz="1100" spc="-5">
                <a:latin typeface="Carlito"/>
                <a:cs typeface="Carlito"/>
              </a:rPr>
              <a:t>that </a:t>
            </a:r>
            <a:r>
              <a:rPr dirty="0" sz="1100">
                <a:latin typeface="Carlito"/>
                <a:cs typeface="Carlito"/>
              </a:rPr>
              <a:t>text on all </a:t>
            </a:r>
            <a:r>
              <a:rPr dirty="0" sz="1100" spc="-5">
                <a:latin typeface="Carlito"/>
                <a:cs typeface="Carlito"/>
              </a:rPr>
              <a:t>small devices also </a:t>
            </a:r>
            <a:r>
              <a:rPr dirty="0" sz="1100">
                <a:latin typeface="Carlito"/>
                <a:cs typeface="Carlito"/>
              </a:rPr>
              <a:t>and  the last </a:t>
            </a:r>
            <a:r>
              <a:rPr dirty="0" sz="1100" spc="-5">
                <a:latin typeface="Carlito"/>
                <a:cs typeface="Carlito"/>
              </a:rPr>
              <a:t>class </a:t>
            </a:r>
            <a:r>
              <a:rPr dirty="0" sz="1100">
                <a:latin typeface="Carlito"/>
                <a:cs typeface="Carlito"/>
              </a:rPr>
              <a:t>is </a:t>
            </a:r>
            <a:r>
              <a:rPr dirty="0" sz="1100" spc="-5">
                <a:latin typeface="Carlito"/>
                <a:cs typeface="Carlito"/>
              </a:rPr>
              <a:t>py-3 which </a:t>
            </a:r>
            <a:r>
              <a:rPr dirty="0" sz="1100">
                <a:latin typeface="Carlito"/>
                <a:cs typeface="Carlito"/>
              </a:rPr>
              <a:t>is giving the equal </a:t>
            </a:r>
            <a:r>
              <a:rPr dirty="0" sz="1100" spc="-5">
                <a:latin typeface="Carlito"/>
                <a:cs typeface="Carlito"/>
              </a:rPr>
              <a:t>padding </a:t>
            </a:r>
            <a:r>
              <a:rPr dirty="0" sz="1100">
                <a:latin typeface="Carlito"/>
                <a:cs typeface="Carlito"/>
              </a:rPr>
              <a:t>to all the </a:t>
            </a:r>
            <a:r>
              <a:rPr dirty="0" sz="1100" spc="-5">
                <a:latin typeface="Carlito"/>
                <a:cs typeface="Carlito"/>
              </a:rPr>
              <a:t>section </a:t>
            </a:r>
            <a:r>
              <a:rPr dirty="0" sz="1100">
                <a:latin typeface="Carlito"/>
                <a:cs typeface="Carlito"/>
              </a:rPr>
              <a:t>on </a:t>
            </a:r>
            <a:r>
              <a:rPr dirty="0" sz="1100" spc="-5">
                <a:latin typeface="Carlito"/>
                <a:cs typeface="Carlito"/>
              </a:rPr>
              <a:t>mobile  devices also.</a:t>
            </a:r>
            <a:endParaRPr sz="1100">
              <a:latin typeface="Carlito"/>
              <a:cs typeface="Carlito"/>
            </a:endParaRPr>
          </a:p>
        </p:txBody>
      </p:sp>
      <p:sp>
        <p:nvSpPr>
          <p:cNvPr id="3" name="object 3"/>
          <p:cNvSpPr/>
          <p:nvPr/>
        </p:nvSpPr>
        <p:spPr>
          <a:xfrm>
            <a:off x="1828800" y="1001694"/>
            <a:ext cx="4883784" cy="373184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4334"/>
            <a:ext cx="5970905" cy="4220845"/>
          </a:xfrm>
          <a:prstGeom prst="rect">
            <a:avLst/>
          </a:prstGeom>
        </p:spPr>
        <p:txBody>
          <a:bodyPr wrap="square" lIns="0" tIns="10160" rIns="0" bIns="0" rtlCol="0" vert="horz">
            <a:spAutoFit/>
          </a:bodyPr>
          <a:lstStyle/>
          <a:p>
            <a:pPr algn="just" marL="926465" marR="5080">
              <a:lnSpc>
                <a:spcPct val="101800"/>
              </a:lnSpc>
              <a:spcBef>
                <a:spcPts val="80"/>
              </a:spcBef>
            </a:pPr>
            <a:r>
              <a:rPr dirty="0" sz="1100">
                <a:latin typeface="Carlito"/>
                <a:cs typeface="Carlito"/>
              </a:rPr>
              <a:t>About </a:t>
            </a:r>
            <a:r>
              <a:rPr dirty="0" sz="1100" spc="-5" b="1" i="1">
                <a:latin typeface="Carlito"/>
                <a:cs typeface="Carlito"/>
              </a:rPr>
              <a:t>Browser compatibility. </a:t>
            </a:r>
            <a:r>
              <a:rPr dirty="0" sz="1100" spc="-5">
                <a:latin typeface="Carlito"/>
                <a:cs typeface="Carlito"/>
              </a:rPr>
              <a:t>There </a:t>
            </a:r>
            <a:r>
              <a:rPr dirty="0" sz="1100">
                <a:latin typeface="Carlito"/>
                <a:cs typeface="Carlito"/>
              </a:rPr>
              <a:t>is </a:t>
            </a:r>
            <a:r>
              <a:rPr dirty="0" sz="1100" spc="-5">
                <a:latin typeface="Carlito"/>
                <a:cs typeface="Carlito"/>
              </a:rPr>
              <a:t>not </a:t>
            </a:r>
            <a:r>
              <a:rPr dirty="0" sz="1100">
                <a:latin typeface="Carlito"/>
                <a:cs typeface="Carlito"/>
              </a:rPr>
              <a:t>a </a:t>
            </a:r>
            <a:r>
              <a:rPr dirty="0" sz="1100" spc="-5">
                <a:latin typeface="Carlito"/>
                <a:cs typeface="Carlito"/>
              </a:rPr>
              <a:t>single </a:t>
            </a:r>
            <a:r>
              <a:rPr dirty="0" sz="1100" spc="-10">
                <a:latin typeface="Carlito"/>
                <a:cs typeface="Carlito"/>
              </a:rPr>
              <a:t>class </a:t>
            </a:r>
            <a:r>
              <a:rPr dirty="0" sz="1100" spc="-5">
                <a:latin typeface="Carlito"/>
                <a:cs typeface="Carlito"/>
              </a:rPr>
              <a:t>used which </a:t>
            </a:r>
            <a:r>
              <a:rPr dirty="0" sz="1100">
                <a:latin typeface="Carlito"/>
                <a:cs typeface="Carlito"/>
              </a:rPr>
              <a:t>is </a:t>
            </a:r>
            <a:r>
              <a:rPr dirty="0" sz="1100" spc="-5">
                <a:latin typeface="Carlito"/>
                <a:cs typeface="Carlito"/>
              </a:rPr>
              <a:t>not supported </a:t>
            </a:r>
            <a:r>
              <a:rPr dirty="0" sz="1100">
                <a:latin typeface="Carlito"/>
                <a:cs typeface="Carlito"/>
              </a:rPr>
              <a:t>on  the </a:t>
            </a:r>
            <a:r>
              <a:rPr dirty="0" sz="1100" spc="-5">
                <a:latin typeface="Carlito"/>
                <a:cs typeface="Carlito"/>
              </a:rPr>
              <a:t>different browser every class that </a:t>
            </a:r>
            <a:r>
              <a:rPr dirty="0" sz="1100">
                <a:latin typeface="Carlito"/>
                <a:cs typeface="Carlito"/>
              </a:rPr>
              <a:t>is </a:t>
            </a:r>
            <a:r>
              <a:rPr dirty="0" sz="1100" spc="-5">
                <a:latin typeface="Carlito"/>
                <a:cs typeface="Carlito"/>
              </a:rPr>
              <a:t>used properly </a:t>
            </a:r>
            <a:r>
              <a:rPr dirty="0" sz="1100">
                <a:latin typeface="Carlito"/>
                <a:cs typeface="Carlito"/>
              </a:rPr>
              <a:t>and the </a:t>
            </a:r>
            <a:r>
              <a:rPr dirty="0" sz="1100" spc="-5">
                <a:latin typeface="Carlito"/>
                <a:cs typeface="Carlito"/>
              </a:rPr>
              <a:t>website can be access </a:t>
            </a:r>
            <a:r>
              <a:rPr dirty="0" sz="1100">
                <a:latin typeface="Carlito"/>
                <a:cs typeface="Carlito"/>
              </a:rPr>
              <a:t>on  all the</a:t>
            </a:r>
            <a:r>
              <a:rPr dirty="0" sz="1100" spc="-5">
                <a:latin typeface="Carlito"/>
                <a:cs typeface="Carlito"/>
              </a:rPr>
              <a:t> browsers.</a:t>
            </a:r>
            <a:endParaRPr sz="1100">
              <a:latin typeface="Carlito"/>
              <a:cs typeface="Carlito"/>
            </a:endParaRPr>
          </a:p>
          <a:p>
            <a:pPr>
              <a:lnSpc>
                <a:spcPct val="100000"/>
              </a:lnSpc>
            </a:pPr>
            <a:endParaRPr sz="1100">
              <a:latin typeface="Carlito"/>
              <a:cs typeface="Carlito"/>
            </a:endParaRPr>
          </a:p>
          <a:p>
            <a:pPr>
              <a:lnSpc>
                <a:spcPct val="100000"/>
              </a:lnSpc>
              <a:spcBef>
                <a:spcPts val="50"/>
              </a:spcBef>
            </a:pPr>
            <a:endParaRPr sz="950">
              <a:latin typeface="Carlito"/>
              <a:cs typeface="Carlito"/>
            </a:endParaRPr>
          </a:p>
          <a:p>
            <a:pPr marL="1841500">
              <a:lnSpc>
                <a:spcPct val="100000"/>
              </a:lnSpc>
            </a:pPr>
            <a:r>
              <a:rPr dirty="0" u="sng" sz="1400" spc="-5" b="1">
                <a:uFill>
                  <a:solidFill>
                    <a:srgbClr val="000000"/>
                  </a:solidFill>
                </a:uFill>
                <a:latin typeface="Carlito"/>
                <a:cs typeface="Carlito"/>
              </a:rPr>
              <a:t>JavaScript</a:t>
            </a:r>
            <a:r>
              <a:rPr dirty="0" u="sng" sz="1400" spc="-10" b="1">
                <a:uFill>
                  <a:solidFill>
                    <a:srgbClr val="000000"/>
                  </a:solidFill>
                </a:uFill>
                <a:latin typeface="Carlito"/>
                <a:cs typeface="Carlito"/>
              </a:rPr>
              <a:t> </a:t>
            </a:r>
            <a:r>
              <a:rPr dirty="0" u="sng" sz="1400" spc="-5" b="1">
                <a:uFill>
                  <a:solidFill>
                    <a:srgbClr val="000000"/>
                  </a:solidFill>
                </a:uFill>
                <a:latin typeface="Carlito"/>
                <a:cs typeface="Carlito"/>
              </a:rPr>
              <a:t>Documentation</a:t>
            </a:r>
            <a:endParaRPr sz="1400">
              <a:latin typeface="Carlito"/>
              <a:cs typeface="Carlito"/>
            </a:endParaRPr>
          </a:p>
          <a:p>
            <a:pPr>
              <a:lnSpc>
                <a:spcPct val="100000"/>
              </a:lnSpc>
              <a:spcBef>
                <a:spcPts val="60"/>
              </a:spcBef>
            </a:pPr>
            <a:endParaRPr sz="2050">
              <a:latin typeface="Carlito"/>
              <a:cs typeface="Carlito"/>
            </a:endParaRPr>
          </a:p>
          <a:p>
            <a:pPr algn="just" marL="12700" marR="5080" indent="520700">
              <a:lnSpc>
                <a:spcPct val="101600"/>
              </a:lnSpc>
            </a:pPr>
            <a:r>
              <a:rPr dirty="0" sz="1100" spc="-5">
                <a:latin typeface="Carlito"/>
                <a:cs typeface="Carlito"/>
              </a:rPr>
              <a:t>On </a:t>
            </a:r>
            <a:r>
              <a:rPr dirty="0" sz="1100">
                <a:latin typeface="Carlito"/>
                <a:cs typeface="Carlito"/>
              </a:rPr>
              <a:t>the </a:t>
            </a:r>
            <a:r>
              <a:rPr dirty="0" sz="1100" spc="-5">
                <a:latin typeface="Carlito"/>
                <a:cs typeface="Carlito"/>
              </a:rPr>
              <a:t>video page the video </a:t>
            </a:r>
            <a:r>
              <a:rPr dirty="0" sz="1100" spc="-10">
                <a:latin typeface="Carlito"/>
                <a:cs typeface="Carlito"/>
              </a:rPr>
              <a:t>is </a:t>
            </a:r>
            <a:r>
              <a:rPr dirty="0" sz="1100" spc="-5">
                <a:latin typeface="Carlito"/>
                <a:cs typeface="Carlito"/>
              </a:rPr>
              <a:t>running repeatedly using </a:t>
            </a:r>
            <a:r>
              <a:rPr dirty="0" sz="1100">
                <a:latin typeface="Carlito"/>
                <a:cs typeface="Carlito"/>
              </a:rPr>
              <a:t>the </a:t>
            </a:r>
            <a:r>
              <a:rPr dirty="0" sz="1100" spc="-5">
                <a:latin typeface="Carlito"/>
                <a:cs typeface="Carlito"/>
              </a:rPr>
              <a:t>video </a:t>
            </a:r>
            <a:r>
              <a:rPr dirty="0" sz="1100">
                <a:latin typeface="Carlito"/>
                <a:cs typeface="Carlito"/>
              </a:rPr>
              <a:t>tag </a:t>
            </a:r>
            <a:r>
              <a:rPr dirty="0" sz="1100" spc="-5">
                <a:latin typeface="Carlito"/>
                <a:cs typeface="Carlito"/>
              </a:rPr>
              <a:t>but there </a:t>
            </a:r>
            <a:r>
              <a:rPr dirty="0" sz="1100">
                <a:latin typeface="Carlito"/>
                <a:cs typeface="Carlito"/>
              </a:rPr>
              <a:t>is a </a:t>
            </a:r>
            <a:r>
              <a:rPr dirty="0" sz="1100" spc="-5">
                <a:latin typeface="Carlito"/>
                <a:cs typeface="Carlito"/>
              </a:rPr>
              <a:t>pause  </a:t>
            </a:r>
            <a:r>
              <a:rPr dirty="0" sz="1100">
                <a:latin typeface="Carlito"/>
                <a:cs typeface="Carlito"/>
              </a:rPr>
              <a:t>button on the </a:t>
            </a:r>
            <a:r>
              <a:rPr dirty="0" sz="1100" spc="-5">
                <a:latin typeface="Carlito"/>
                <a:cs typeface="Carlito"/>
              </a:rPr>
              <a:t>bottom </a:t>
            </a:r>
            <a:r>
              <a:rPr dirty="0" sz="1100">
                <a:latin typeface="Carlito"/>
                <a:cs typeface="Carlito"/>
              </a:rPr>
              <a:t>of </a:t>
            </a:r>
            <a:r>
              <a:rPr dirty="0" sz="1100" spc="-5">
                <a:latin typeface="Carlito"/>
                <a:cs typeface="Carlito"/>
              </a:rPr>
              <a:t>that page there </a:t>
            </a:r>
            <a:r>
              <a:rPr dirty="0" sz="1100">
                <a:latin typeface="Carlito"/>
                <a:cs typeface="Carlito"/>
              </a:rPr>
              <a:t>is a </a:t>
            </a:r>
            <a:r>
              <a:rPr dirty="0" sz="1100" spc="-5">
                <a:latin typeface="Carlito"/>
                <a:cs typeface="Carlito"/>
              </a:rPr>
              <a:t>pause button </a:t>
            </a:r>
            <a:r>
              <a:rPr dirty="0" sz="1100">
                <a:latin typeface="Carlito"/>
                <a:cs typeface="Carlito"/>
              </a:rPr>
              <a:t>which if you press </a:t>
            </a:r>
            <a:r>
              <a:rPr dirty="0" sz="1100" spc="-5">
                <a:latin typeface="Carlito"/>
                <a:cs typeface="Carlito"/>
              </a:rPr>
              <a:t>gonna pause </a:t>
            </a:r>
            <a:r>
              <a:rPr dirty="0" sz="1100">
                <a:latin typeface="Carlito"/>
                <a:cs typeface="Carlito"/>
              </a:rPr>
              <a:t>the video. In  that </a:t>
            </a:r>
            <a:r>
              <a:rPr dirty="0" sz="1100" spc="-5">
                <a:latin typeface="Carlito"/>
                <a:cs typeface="Carlito"/>
              </a:rPr>
              <a:t>button </a:t>
            </a:r>
            <a:r>
              <a:rPr dirty="0" sz="1100">
                <a:latin typeface="Carlito"/>
                <a:cs typeface="Carlito"/>
              </a:rPr>
              <a:t>im </a:t>
            </a:r>
            <a:r>
              <a:rPr dirty="0" sz="1100" spc="-5">
                <a:latin typeface="Carlito"/>
                <a:cs typeface="Carlito"/>
              </a:rPr>
              <a:t>pausing the video using the JavaScript. </a:t>
            </a:r>
            <a:r>
              <a:rPr dirty="0" sz="1100">
                <a:latin typeface="Carlito"/>
                <a:cs typeface="Carlito"/>
              </a:rPr>
              <a:t>I </a:t>
            </a:r>
            <a:r>
              <a:rPr dirty="0" sz="1100" spc="-5">
                <a:latin typeface="Carlito"/>
                <a:cs typeface="Carlito"/>
              </a:rPr>
              <a:t>have </a:t>
            </a:r>
            <a:r>
              <a:rPr dirty="0" sz="1100">
                <a:latin typeface="Carlito"/>
                <a:cs typeface="Carlito"/>
              </a:rPr>
              <a:t>did </a:t>
            </a:r>
            <a:r>
              <a:rPr dirty="0" sz="1100" spc="-5">
                <a:latin typeface="Carlito"/>
                <a:cs typeface="Carlito"/>
              </a:rPr>
              <a:t>that </a:t>
            </a:r>
            <a:r>
              <a:rPr dirty="0" sz="1100" spc="-10">
                <a:latin typeface="Carlito"/>
                <a:cs typeface="Carlito"/>
              </a:rPr>
              <a:t>by </a:t>
            </a:r>
            <a:r>
              <a:rPr dirty="0" sz="1100" spc="-5">
                <a:latin typeface="Carlito"/>
                <a:cs typeface="Carlito"/>
              </a:rPr>
              <a:t>giving the </a:t>
            </a:r>
            <a:r>
              <a:rPr dirty="0" sz="1100">
                <a:latin typeface="Carlito"/>
                <a:cs typeface="Carlito"/>
              </a:rPr>
              <a:t>id to </a:t>
            </a:r>
            <a:r>
              <a:rPr dirty="0" sz="1100" spc="-5">
                <a:latin typeface="Carlito"/>
                <a:cs typeface="Carlito"/>
              </a:rPr>
              <a:t>the </a:t>
            </a:r>
            <a:r>
              <a:rPr dirty="0" sz="1100">
                <a:latin typeface="Carlito"/>
                <a:cs typeface="Carlito"/>
              </a:rPr>
              <a:t>main button  and </a:t>
            </a:r>
            <a:r>
              <a:rPr dirty="0" sz="1100" spc="-5">
                <a:latin typeface="Carlito"/>
                <a:cs typeface="Carlito"/>
              </a:rPr>
              <a:t>fetch </a:t>
            </a:r>
            <a:r>
              <a:rPr dirty="0" sz="1100">
                <a:latin typeface="Carlito"/>
                <a:cs typeface="Carlito"/>
              </a:rPr>
              <a:t>that </a:t>
            </a:r>
            <a:r>
              <a:rPr dirty="0" sz="1100" spc="-5">
                <a:latin typeface="Carlito"/>
                <a:cs typeface="Carlito"/>
              </a:rPr>
              <a:t>button inner text </a:t>
            </a:r>
            <a:r>
              <a:rPr dirty="0" sz="1100">
                <a:latin typeface="Carlito"/>
                <a:cs typeface="Carlito"/>
              </a:rPr>
              <a:t>in </a:t>
            </a:r>
            <a:r>
              <a:rPr dirty="0" sz="1100" spc="-5">
                <a:latin typeface="Carlito"/>
                <a:cs typeface="Carlito"/>
              </a:rPr>
              <a:t>the script </a:t>
            </a:r>
            <a:r>
              <a:rPr dirty="0" sz="1100">
                <a:latin typeface="Carlito"/>
                <a:cs typeface="Carlito"/>
              </a:rPr>
              <a:t>tag. </a:t>
            </a:r>
            <a:r>
              <a:rPr dirty="0" sz="1100" spc="-5">
                <a:latin typeface="Carlito"/>
                <a:cs typeface="Carlito"/>
              </a:rPr>
              <a:t>Inside </a:t>
            </a:r>
            <a:r>
              <a:rPr dirty="0" sz="1100">
                <a:latin typeface="Carlito"/>
                <a:cs typeface="Carlito"/>
              </a:rPr>
              <a:t>that </a:t>
            </a:r>
            <a:r>
              <a:rPr dirty="0" sz="1100" spc="-10">
                <a:latin typeface="Carlito"/>
                <a:cs typeface="Carlito"/>
              </a:rPr>
              <a:t>script </a:t>
            </a:r>
            <a:r>
              <a:rPr dirty="0" sz="1100">
                <a:latin typeface="Carlito"/>
                <a:cs typeface="Carlito"/>
              </a:rPr>
              <a:t>tag we </a:t>
            </a:r>
            <a:r>
              <a:rPr dirty="0" sz="1100" spc="-5">
                <a:latin typeface="Carlito"/>
                <a:cs typeface="Carlito"/>
              </a:rPr>
              <a:t>write JavaScript code </a:t>
            </a:r>
            <a:r>
              <a:rPr dirty="0" sz="1100">
                <a:latin typeface="Carlito"/>
                <a:cs typeface="Carlito"/>
              </a:rPr>
              <a:t>and I  </a:t>
            </a:r>
            <a:r>
              <a:rPr dirty="0" sz="1100" spc="-5">
                <a:latin typeface="Carlito"/>
                <a:cs typeface="Carlito"/>
              </a:rPr>
              <a:t>fetch the inner html </a:t>
            </a:r>
            <a:r>
              <a:rPr dirty="0" sz="1100">
                <a:latin typeface="Carlito"/>
                <a:cs typeface="Carlito"/>
              </a:rPr>
              <a:t>of the video </a:t>
            </a:r>
            <a:r>
              <a:rPr dirty="0" sz="1100" spc="-5">
                <a:latin typeface="Carlito"/>
                <a:cs typeface="Carlito"/>
              </a:rPr>
              <a:t>by giving </a:t>
            </a:r>
            <a:r>
              <a:rPr dirty="0" sz="1100">
                <a:latin typeface="Carlito"/>
                <a:cs typeface="Carlito"/>
              </a:rPr>
              <a:t>the </a:t>
            </a:r>
            <a:r>
              <a:rPr dirty="0" sz="1100" spc="-5">
                <a:latin typeface="Carlito"/>
                <a:cs typeface="Carlito"/>
              </a:rPr>
              <a:t>function </a:t>
            </a:r>
            <a:r>
              <a:rPr dirty="0" sz="1100">
                <a:latin typeface="Carlito"/>
                <a:cs typeface="Carlito"/>
              </a:rPr>
              <a:t>on that </a:t>
            </a:r>
            <a:r>
              <a:rPr dirty="0" sz="1100" spc="-5">
                <a:latin typeface="Carlito"/>
                <a:cs typeface="Carlito"/>
              </a:rPr>
              <a:t>pause button like</a:t>
            </a:r>
            <a:r>
              <a:rPr dirty="0" sz="1100">
                <a:latin typeface="Carlito"/>
                <a:cs typeface="Carlito"/>
              </a:rPr>
              <a:t> :</a:t>
            </a:r>
            <a:endParaRPr sz="1100">
              <a:latin typeface="Carlito"/>
              <a:cs typeface="Carlito"/>
            </a:endParaRPr>
          </a:p>
          <a:p>
            <a:pPr>
              <a:lnSpc>
                <a:spcPct val="100000"/>
              </a:lnSpc>
              <a:spcBef>
                <a:spcPts val="40"/>
              </a:spcBef>
            </a:pPr>
            <a:endParaRPr sz="1500">
              <a:latin typeface="Carlito"/>
              <a:cs typeface="Carlito"/>
            </a:endParaRPr>
          </a:p>
          <a:p>
            <a:pPr marL="1757680">
              <a:lnSpc>
                <a:spcPts val="1050"/>
              </a:lnSpc>
            </a:pPr>
            <a:r>
              <a:rPr dirty="0" sz="900" spc="-5" b="1">
                <a:solidFill>
                  <a:srgbClr val="000080"/>
                </a:solidFill>
                <a:latin typeface="Courier New"/>
                <a:cs typeface="Courier New"/>
              </a:rPr>
              <a:t>function </a:t>
            </a:r>
            <a:r>
              <a:rPr dirty="0" sz="900" spc="-5" i="1">
                <a:latin typeface="Courier New"/>
                <a:cs typeface="Courier New"/>
              </a:rPr>
              <a:t>myFunction</a:t>
            </a:r>
            <a:r>
              <a:rPr dirty="0" sz="900" spc="-5">
                <a:latin typeface="Courier New"/>
                <a:cs typeface="Courier New"/>
              </a:rPr>
              <a:t>() </a:t>
            </a:r>
            <a:r>
              <a:rPr dirty="0" sz="900">
                <a:latin typeface="Courier New"/>
                <a:cs typeface="Courier New"/>
              </a:rPr>
              <a:t>{</a:t>
            </a:r>
            <a:endParaRPr sz="900">
              <a:latin typeface="Courier New"/>
              <a:cs typeface="Courier New"/>
            </a:endParaRPr>
          </a:p>
          <a:p>
            <a:pPr marL="800100">
              <a:lnSpc>
                <a:spcPts val="1019"/>
              </a:lnSpc>
            </a:pPr>
            <a:r>
              <a:rPr dirty="0" sz="900" spc="-5" b="1">
                <a:solidFill>
                  <a:srgbClr val="000080"/>
                </a:solidFill>
                <a:latin typeface="Courier New"/>
                <a:cs typeface="Courier New"/>
              </a:rPr>
              <a:t>if </a:t>
            </a:r>
            <a:r>
              <a:rPr dirty="0" sz="900" spc="-5">
                <a:latin typeface="Courier New"/>
                <a:cs typeface="Courier New"/>
              </a:rPr>
              <a:t>(</a:t>
            </a:r>
            <a:r>
              <a:rPr dirty="0" sz="900" spc="-5" b="1" i="1">
                <a:solidFill>
                  <a:srgbClr val="660D79"/>
                </a:solidFill>
                <a:latin typeface="Courier New"/>
                <a:cs typeface="Courier New"/>
              </a:rPr>
              <a:t>video</a:t>
            </a:r>
            <a:r>
              <a:rPr dirty="0" sz="900" spc="-5">
                <a:latin typeface="Courier New"/>
                <a:cs typeface="Courier New"/>
              </a:rPr>
              <a:t>.</a:t>
            </a:r>
            <a:r>
              <a:rPr dirty="0" sz="900" spc="-5" b="1">
                <a:solidFill>
                  <a:srgbClr val="660D79"/>
                </a:solidFill>
                <a:latin typeface="Courier New"/>
                <a:cs typeface="Courier New"/>
              </a:rPr>
              <a:t>paused</a:t>
            </a:r>
            <a:r>
              <a:rPr dirty="0" sz="900" spc="-5">
                <a:latin typeface="Courier New"/>
                <a:cs typeface="Courier New"/>
              </a:rPr>
              <a:t>)</a:t>
            </a:r>
            <a:r>
              <a:rPr dirty="0" sz="900" spc="-10">
                <a:latin typeface="Courier New"/>
                <a:cs typeface="Courier New"/>
              </a:rPr>
              <a:t> </a:t>
            </a:r>
            <a:r>
              <a:rPr dirty="0" sz="900">
                <a:latin typeface="Courier New"/>
                <a:cs typeface="Courier New"/>
              </a:rPr>
              <a:t>{</a:t>
            </a:r>
            <a:endParaRPr sz="900">
              <a:latin typeface="Courier New"/>
              <a:cs typeface="Courier New"/>
            </a:endParaRPr>
          </a:p>
          <a:p>
            <a:pPr marL="560705">
              <a:lnSpc>
                <a:spcPts val="1019"/>
              </a:lnSpc>
            </a:pPr>
            <a:r>
              <a:rPr dirty="0" sz="900" spc="-5" b="1" i="1">
                <a:solidFill>
                  <a:srgbClr val="660D79"/>
                </a:solidFill>
                <a:latin typeface="Courier New"/>
                <a:cs typeface="Courier New"/>
              </a:rPr>
              <a:t>video</a:t>
            </a:r>
            <a:r>
              <a:rPr dirty="0" sz="900" spc="-5">
                <a:latin typeface="Courier New"/>
                <a:cs typeface="Courier New"/>
              </a:rPr>
              <a:t>.</a:t>
            </a:r>
            <a:r>
              <a:rPr dirty="0" sz="900" spc="-5">
                <a:solidFill>
                  <a:srgbClr val="797943"/>
                </a:solidFill>
                <a:latin typeface="Courier New"/>
                <a:cs typeface="Courier New"/>
              </a:rPr>
              <a:t>play</a:t>
            </a:r>
            <a:r>
              <a:rPr dirty="0" sz="900" spc="-5">
                <a:latin typeface="Courier New"/>
                <a:cs typeface="Courier New"/>
              </a:rPr>
              <a:t>();</a:t>
            </a:r>
            <a:endParaRPr sz="900">
              <a:latin typeface="Courier New"/>
              <a:cs typeface="Courier New"/>
            </a:endParaRPr>
          </a:p>
          <a:p>
            <a:pPr marL="1826260">
              <a:lnSpc>
                <a:spcPts val="1019"/>
              </a:lnSpc>
            </a:pPr>
            <a:r>
              <a:rPr dirty="0" sz="900" spc="-5" b="1" i="1">
                <a:solidFill>
                  <a:srgbClr val="660D79"/>
                </a:solidFill>
                <a:latin typeface="Courier New"/>
                <a:cs typeface="Courier New"/>
              </a:rPr>
              <a:t>btn</a:t>
            </a:r>
            <a:r>
              <a:rPr dirty="0" sz="900" spc="-5">
                <a:latin typeface="Courier New"/>
                <a:cs typeface="Courier New"/>
              </a:rPr>
              <a:t>.</a:t>
            </a:r>
            <a:r>
              <a:rPr dirty="0" sz="900" spc="-5" b="1">
                <a:solidFill>
                  <a:srgbClr val="660D79"/>
                </a:solidFill>
                <a:latin typeface="Courier New"/>
                <a:cs typeface="Courier New"/>
              </a:rPr>
              <a:t>innerHTML </a:t>
            </a:r>
            <a:r>
              <a:rPr dirty="0" sz="900">
                <a:latin typeface="Courier New"/>
                <a:cs typeface="Courier New"/>
              </a:rPr>
              <a:t>=</a:t>
            </a:r>
            <a:r>
              <a:rPr dirty="0" sz="900" spc="-5">
                <a:latin typeface="Courier New"/>
                <a:cs typeface="Courier New"/>
              </a:rPr>
              <a:t> </a:t>
            </a:r>
            <a:r>
              <a:rPr dirty="0" sz="900" spc="-5" b="1">
                <a:solidFill>
                  <a:srgbClr val="008000"/>
                </a:solidFill>
                <a:latin typeface="Courier New"/>
                <a:cs typeface="Courier New"/>
              </a:rPr>
              <a:t>"Pause"</a:t>
            </a:r>
            <a:r>
              <a:rPr dirty="0" sz="900" spc="-5">
                <a:latin typeface="Courier New"/>
                <a:cs typeface="Courier New"/>
              </a:rPr>
              <a:t>;</a:t>
            </a:r>
            <a:endParaRPr sz="900">
              <a:latin typeface="Courier New"/>
              <a:cs typeface="Courier New"/>
            </a:endParaRPr>
          </a:p>
          <a:p>
            <a:pPr marL="2408555">
              <a:lnSpc>
                <a:spcPts val="1019"/>
              </a:lnSpc>
            </a:pPr>
            <a:r>
              <a:rPr dirty="0" sz="900">
                <a:latin typeface="Courier New"/>
                <a:cs typeface="Courier New"/>
              </a:rPr>
              <a:t>} </a:t>
            </a:r>
            <a:r>
              <a:rPr dirty="0" sz="900" spc="-5" b="1">
                <a:solidFill>
                  <a:srgbClr val="000080"/>
                </a:solidFill>
                <a:latin typeface="Courier New"/>
                <a:cs typeface="Courier New"/>
              </a:rPr>
              <a:t>else</a:t>
            </a:r>
            <a:r>
              <a:rPr dirty="0" sz="900" spc="-10" b="1">
                <a:solidFill>
                  <a:srgbClr val="000080"/>
                </a:solidFill>
                <a:latin typeface="Courier New"/>
                <a:cs typeface="Courier New"/>
              </a:rPr>
              <a:t> </a:t>
            </a:r>
            <a:r>
              <a:rPr dirty="0" sz="900">
                <a:latin typeface="Courier New"/>
                <a:cs typeface="Courier New"/>
              </a:rPr>
              <a:t>{</a:t>
            </a:r>
            <a:endParaRPr sz="900">
              <a:latin typeface="Courier New"/>
              <a:cs typeface="Courier New"/>
            </a:endParaRPr>
          </a:p>
          <a:p>
            <a:pPr marL="560705" marR="3823970">
              <a:lnSpc>
                <a:spcPts val="1019"/>
              </a:lnSpc>
              <a:spcBef>
                <a:spcPts val="55"/>
              </a:spcBef>
            </a:pPr>
            <a:r>
              <a:rPr dirty="0" sz="900" spc="-5" b="1" i="1">
                <a:solidFill>
                  <a:srgbClr val="660D79"/>
                </a:solidFill>
                <a:latin typeface="Courier New"/>
                <a:cs typeface="Courier New"/>
              </a:rPr>
              <a:t>video</a:t>
            </a:r>
            <a:r>
              <a:rPr dirty="0" sz="900" spc="-5">
                <a:latin typeface="Courier New"/>
                <a:cs typeface="Courier New"/>
              </a:rPr>
              <a:t>.</a:t>
            </a:r>
            <a:r>
              <a:rPr dirty="0" sz="900" spc="-5">
                <a:solidFill>
                  <a:srgbClr val="797943"/>
                </a:solidFill>
                <a:latin typeface="Courier New"/>
                <a:cs typeface="Courier New"/>
              </a:rPr>
              <a:t>pause</a:t>
            </a:r>
            <a:r>
              <a:rPr dirty="0" sz="900" spc="-5">
                <a:latin typeface="Courier New"/>
                <a:cs typeface="Courier New"/>
              </a:rPr>
              <a:t>();  </a:t>
            </a:r>
            <a:r>
              <a:rPr dirty="0" sz="900" spc="-5" b="1" i="1">
                <a:solidFill>
                  <a:srgbClr val="660D79"/>
                </a:solidFill>
                <a:latin typeface="Courier New"/>
                <a:cs typeface="Courier New"/>
              </a:rPr>
              <a:t>btn</a:t>
            </a:r>
            <a:r>
              <a:rPr dirty="0" sz="900" spc="-5">
                <a:latin typeface="Courier New"/>
                <a:cs typeface="Courier New"/>
              </a:rPr>
              <a:t>.</a:t>
            </a:r>
            <a:r>
              <a:rPr dirty="0" sz="900" spc="-5" b="1">
                <a:solidFill>
                  <a:srgbClr val="660D79"/>
                </a:solidFill>
                <a:latin typeface="Courier New"/>
                <a:cs typeface="Courier New"/>
              </a:rPr>
              <a:t>innerHTML </a:t>
            </a:r>
            <a:r>
              <a:rPr dirty="0" sz="900">
                <a:latin typeface="Courier New"/>
                <a:cs typeface="Courier New"/>
              </a:rPr>
              <a:t>=</a:t>
            </a:r>
            <a:r>
              <a:rPr dirty="0" sz="900" spc="-85">
                <a:latin typeface="Courier New"/>
                <a:cs typeface="Courier New"/>
              </a:rPr>
              <a:t> </a:t>
            </a:r>
            <a:r>
              <a:rPr dirty="0" sz="900" spc="-5" b="1">
                <a:solidFill>
                  <a:srgbClr val="008000"/>
                </a:solidFill>
                <a:latin typeface="Courier New"/>
                <a:cs typeface="Courier New"/>
              </a:rPr>
              <a:t>"Play"</a:t>
            </a:r>
            <a:r>
              <a:rPr dirty="0" sz="900" spc="-5">
                <a:latin typeface="Courier New"/>
                <a:cs typeface="Courier New"/>
              </a:rPr>
              <a:t>;</a:t>
            </a:r>
            <a:endParaRPr sz="900">
              <a:latin typeface="Courier New"/>
              <a:cs typeface="Courier New"/>
            </a:endParaRPr>
          </a:p>
          <a:p>
            <a:pPr marL="1243965">
              <a:lnSpc>
                <a:spcPts val="965"/>
              </a:lnSpc>
            </a:pPr>
            <a:r>
              <a:rPr dirty="0" sz="900">
                <a:latin typeface="Courier New"/>
                <a:cs typeface="Courier New"/>
              </a:rPr>
              <a:t>}</a:t>
            </a:r>
            <a:endParaRPr sz="900">
              <a:latin typeface="Courier New"/>
              <a:cs typeface="Courier New"/>
            </a:endParaRPr>
          </a:p>
          <a:p>
            <a:pPr marL="12700">
              <a:lnSpc>
                <a:spcPts val="1050"/>
              </a:lnSpc>
            </a:pPr>
            <a:r>
              <a:rPr dirty="0" sz="900">
                <a:latin typeface="Courier New"/>
                <a:cs typeface="Courier New"/>
              </a:rPr>
              <a:t>}</a:t>
            </a:r>
            <a:endParaRPr sz="900">
              <a:latin typeface="Courier New"/>
              <a:cs typeface="Courier New"/>
            </a:endParaRPr>
          </a:p>
          <a:p>
            <a:pPr>
              <a:lnSpc>
                <a:spcPct val="100000"/>
              </a:lnSpc>
              <a:spcBef>
                <a:spcPts val="45"/>
              </a:spcBef>
            </a:pPr>
            <a:endParaRPr sz="850">
              <a:latin typeface="Courier New"/>
              <a:cs typeface="Courier New"/>
            </a:endParaRPr>
          </a:p>
          <a:p>
            <a:pPr algn="just" marL="12700" marR="212725" indent="68580">
              <a:lnSpc>
                <a:spcPct val="94500"/>
              </a:lnSpc>
            </a:pPr>
            <a:r>
              <a:rPr dirty="0" sz="900" spc="-5">
                <a:latin typeface="Courier New"/>
                <a:cs typeface="Courier New"/>
              </a:rPr>
              <a:t>On the Mini game page I’m using the </a:t>
            </a:r>
            <a:r>
              <a:rPr dirty="0" sz="1000" spc="-5">
                <a:latin typeface="Courier New"/>
                <a:cs typeface="Courier New"/>
              </a:rPr>
              <a:t>JavaScript in order to run the game. And I  did that by giving the id to the only span I’m using in the div section and  that game design achieved in that page by using this JavaScript</a:t>
            </a:r>
            <a:r>
              <a:rPr dirty="0" sz="1000" spc="80">
                <a:latin typeface="Courier New"/>
                <a:cs typeface="Courier New"/>
              </a:rPr>
              <a:t> </a:t>
            </a:r>
            <a:r>
              <a:rPr dirty="0" sz="1000" spc="-5">
                <a:latin typeface="Courier New"/>
                <a:cs typeface="Courier New"/>
              </a:rPr>
              <a:t>code.</a:t>
            </a:r>
            <a:endParaRPr sz="1000">
              <a:latin typeface="Courier New"/>
              <a:cs typeface="Courier New"/>
            </a:endParaRPr>
          </a:p>
        </p:txBody>
      </p:sp>
      <p:sp>
        <p:nvSpPr>
          <p:cNvPr id="3" name="object 3"/>
          <p:cNvSpPr txBox="1"/>
          <p:nvPr/>
        </p:nvSpPr>
        <p:spPr>
          <a:xfrm>
            <a:off x="914704" y="5260213"/>
            <a:ext cx="548640" cy="128270"/>
          </a:xfrm>
          <a:prstGeom prst="rect">
            <a:avLst/>
          </a:prstGeom>
          <a:solidFill>
            <a:srgbClr val="EEEEEE"/>
          </a:solidFill>
        </p:spPr>
        <p:txBody>
          <a:bodyPr wrap="square" lIns="0" tIns="0" rIns="0" bIns="0" rtlCol="0" vert="horz">
            <a:spAutoFit/>
          </a:bodyPr>
          <a:lstStyle/>
          <a:p>
            <a:pPr>
              <a:lnSpc>
                <a:spcPts val="910"/>
              </a:lnSpc>
            </a:pPr>
            <a:r>
              <a:rPr dirty="0" sz="900" spc="-5">
                <a:latin typeface="Courier New"/>
                <a:cs typeface="Courier New"/>
              </a:rPr>
              <a:t>&lt;</a:t>
            </a:r>
            <a:r>
              <a:rPr dirty="0" sz="900" spc="-5" b="1">
                <a:solidFill>
                  <a:srgbClr val="000080"/>
                </a:solidFill>
                <a:latin typeface="Courier New"/>
                <a:cs typeface="Courier New"/>
              </a:rPr>
              <a:t>script</a:t>
            </a:r>
            <a:r>
              <a:rPr dirty="0" sz="900">
                <a:latin typeface="Courier New"/>
                <a:cs typeface="Courier New"/>
              </a:rPr>
              <a:t>&gt;</a:t>
            </a:r>
            <a:endParaRPr sz="900">
              <a:latin typeface="Courier New"/>
              <a:cs typeface="Courier New"/>
            </a:endParaRPr>
          </a:p>
        </p:txBody>
      </p:sp>
      <p:sp>
        <p:nvSpPr>
          <p:cNvPr id="4" name="object 4"/>
          <p:cNvSpPr txBox="1"/>
          <p:nvPr/>
        </p:nvSpPr>
        <p:spPr>
          <a:xfrm>
            <a:off x="1051864" y="5485257"/>
            <a:ext cx="4058920" cy="3659504"/>
          </a:xfrm>
          <a:prstGeom prst="rect">
            <a:avLst/>
          </a:prstGeom>
        </p:spPr>
        <p:txBody>
          <a:bodyPr wrap="square" lIns="0" tIns="12700" rIns="0" bIns="0" rtlCol="0" vert="horz">
            <a:spAutoFit/>
          </a:bodyPr>
          <a:lstStyle/>
          <a:p>
            <a:pPr marL="136525">
              <a:lnSpc>
                <a:spcPts val="1050"/>
              </a:lnSpc>
              <a:spcBef>
                <a:spcPts val="100"/>
              </a:spcBef>
            </a:pPr>
            <a:r>
              <a:rPr dirty="0" sz="900" spc="-5" i="1">
                <a:solidFill>
                  <a:srgbClr val="808080"/>
                </a:solidFill>
                <a:latin typeface="Courier New"/>
                <a:cs typeface="Courier New"/>
              </a:rPr>
              <a:t>/*</a:t>
            </a:r>
            <a:endParaRPr sz="900">
              <a:latin typeface="Courier New"/>
              <a:cs typeface="Courier New"/>
            </a:endParaRPr>
          </a:p>
          <a:p>
            <a:pPr marL="136525" indent="-137160">
              <a:lnSpc>
                <a:spcPts val="1019"/>
              </a:lnSpc>
              <a:buChar char="*"/>
              <a:tabLst>
                <a:tab pos="137160" algn="l"/>
              </a:tabLst>
            </a:pPr>
            <a:r>
              <a:rPr dirty="0" sz="900" spc="-5" i="1">
                <a:solidFill>
                  <a:srgbClr val="808080"/>
                </a:solidFill>
                <a:latin typeface="Courier New"/>
                <a:cs typeface="Courier New"/>
              </a:rPr>
              <a:t>Tic Tac</a:t>
            </a:r>
            <a:r>
              <a:rPr dirty="0" sz="900" spc="-10" i="1">
                <a:solidFill>
                  <a:srgbClr val="808080"/>
                </a:solidFill>
                <a:latin typeface="Courier New"/>
                <a:cs typeface="Courier New"/>
              </a:rPr>
              <a:t> </a:t>
            </a:r>
            <a:r>
              <a:rPr dirty="0" sz="900" spc="-5" i="1">
                <a:solidFill>
                  <a:srgbClr val="808080"/>
                </a:solidFill>
                <a:latin typeface="Courier New"/>
                <a:cs typeface="Courier New"/>
              </a:rPr>
              <a:t>Toe</a:t>
            </a:r>
            <a:endParaRPr sz="900">
              <a:latin typeface="Courier New"/>
              <a:cs typeface="Courier New"/>
            </a:endParaRPr>
          </a:p>
          <a:p>
            <a:pPr>
              <a:lnSpc>
                <a:spcPts val="1019"/>
              </a:lnSpc>
            </a:pPr>
            <a:r>
              <a:rPr dirty="0" sz="900" i="1">
                <a:solidFill>
                  <a:srgbClr val="808080"/>
                </a:solidFill>
                <a:latin typeface="Courier New"/>
                <a:cs typeface="Courier New"/>
              </a:rPr>
              <a:t>*</a:t>
            </a:r>
            <a:endParaRPr sz="900">
              <a:latin typeface="Courier New"/>
              <a:cs typeface="Courier New"/>
            </a:endParaRPr>
          </a:p>
          <a:p>
            <a:pPr marL="136525" indent="-137160">
              <a:lnSpc>
                <a:spcPts val="1019"/>
              </a:lnSpc>
              <a:buChar char="*"/>
              <a:tabLst>
                <a:tab pos="137160" algn="l"/>
              </a:tabLst>
            </a:pPr>
            <a:r>
              <a:rPr dirty="0" sz="900" i="1">
                <a:solidFill>
                  <a:srgbClr val="808080"/>
                </a:solidFill>
                <a:latin typeface="Courier New"/>
                <a:cs typeface="Courier New"/>
              </a:rPr>
              <a:t>A </a:t>
            </a:r>
            <a:r>
              <a:rPr dirty="0" sz="900" spc="-5" i="1">
                <a:solidFill>
                  <a:srgbClr val="808080"/>
                </a:solidFill>
                <a:latin typeface="Courier New"/>
                <a:cs typeface="Courier New"/>
              </a:rPr>
              <a:t>Tic Tac Toe game in</a:t>
            </a:r>
            <a:r>
              <a:rPr dirty="0" sz="900" spc="-35" i="1">
                <a:solidFill>
                  <a:srgbClr val="808080"/>
                </a:solidFill>
                <a:latin typeface="Courier New"/>
                <a:cs typeface="Courier New"/>
              </a:rPr>
              <a:t> </a:t>
            </a:r>
            <a:r>
              <a:rPr dirty="0" sz="900" spc="-5" i="1">
                <a:solidFill>
                  <a:srgbClr val="808080"/>
                </a:solidFill>
                <a:latin typeface="Courier New"/>
                <a:cs typeface="Courier New"/>
              </a:rPr>
              <a:t>HTML/JavaScript/CSS.</a:t>
            </a:r>
            <a:endParaRPr sz="900">
              <a:latin typeface="Courier New"/>
              <a:cs typeface="Courier New"/>
            </a:endParaRPr>
          </a:p>
          <a:p>
            <a:pPr>
              <a:lnSpc>
                <a:spcPts val="1019"/>
              </a:lnSpc>
            </a:pPr>
            <a:r>
              <a:rPr dirty="0" sz="900" i="1">
                <a:solidFill>
                  <a:srgbClr val="808080"/>
                </a:solidFill>
                <a:latin typeface="Courier New"/>
                <a:cs typeface="Courier New"/>
              </a:rPr>
              <a:t>*</a:t>
            </a:r>
            <a:endParaRPr sz="900">
              <a:latin typeface="Courier New"/>
              <a:cs typeface="Courier New"/>
            </a:endParaRPr>
          </a:p>
          <a:p>
            <a:pPr marL="136525" indent="-137160">
              <a:lnSpc>
                <a:spcPts val="1019"/>
              </a:lnSpc>
              <a:buChar char="*"/>
              <a:tabLst>
                <a:tab pos="137160" algn="l"/>
              </a:tabLst>
            </a:pPr>
            <a:r>
              <a:rPr dirty="0" sz="900" spc="-5" i="1">
                <a:solidFill>
                  <a:srgbClr val="808080"/>
                </a:solidFill>
                <a:latin typeface="Courier New"/>
                <a:cs typeface="Courier New"/>
              </a:rPr>
              <a:t>@author: Vasanth</a:t>
            </a:r>
            <a:r>
              <a:rPr dirty="0" sz="900" spc="-10" i="1">
                <a:solidFill>
                  <a:srgbClr val="808080"/>
                </a:solidFill>
                <a:latin typeface="Courier New"/>
                <a:cs typeface="Courier New"/>
              </a:rPr>
              <a:t> </a:t>
            </a:r>
            <a:r>
              <a:rPr dirty="0" sz="900" spc="-5" i="1">
                <a:solidFill>
                  <a:srgbClr val="808080"/>
                </a:solidFill>
                <a:latin typeface="Courier New"/>
                <a:cs typeface="Courier New"/>
              </a:rPr>
              <a:t>Krishnamoorthy</a:t>
            </a:r>
            <a:endParaRPr sz="900">
              <a:latin typeface="Courier New"/>
              <a:cs typeface="Courier New"/>
            </a:endParaRPr>
          </a:p>
          <a:p>
            <a:pPr>
              <a:lnSpc>
                <a:spcPts val="1019"/>
              </a:lnSpc>
            </a:pPr>
            <a:r>
              <a:rPr dirty="0" sz="900" spc="-5" i="1">
                <a:solidFill>
                  <a:srgbClr val="808080"/>
                </a:solidFill>
                <a:latin typeface="Courier New"/>
                <a:cs typeface="Courier New"/>
              </a:rPr>
              <a:t>*/</a:t>
            </a:r>
            <a:endParaRPr sz="900">
              <a:latin typeface="Courier New"/>
              <a:cs typeface="Courier New"/>
            </a:endParaRPr>
          </a:p>
          <a:p>
            <a:pPr marL="136525">
              <a:lnSpc>
                <a:spcPts val="1019"/>
              </a:lnSpc>
            </a:pPr>
            <a:r>
              <a:rPr dirty="0" sz="900" spc="-5" b="1">
                <a:solidFill>
                  <a:srgbClr val="000080"/>
                </a:solidFill>
                <a:latin typeface="Courier New"/>
                <a:cs typeface="Courier New"/>
              </a:rPr>
              <a:t>var </a:t>
            </a:r>
            <a:r>
              <a:rPr dirty="0" sz="900" spc="-5" b="1" i="1">
                <a:solidFill>
                  <a:srgbClr val="660D79"/>
                </a:solidFill>
                <a:latin typeface="Courier New"/>
                <a:cs typeface="Courier New"/>
              </a:rPr>
              <a:t>N_SIZE </a:t>
            </a:r>
            <a:r>
              <a:rPr dirty="0" sz="900">
                <a:latin typeface="Courier New"/>
                <a:cs typeface="Courier New"/>
              </a:rPr>
              <a:t>=</a:t>
            </a:r>
            <a:r>
              <a:rPr dirty="0" sz="900" spc="-10">
                <a:latin typeface="Courier New"/>
                <a:cs typeface="Courier New"/>
              </a:rPr>
              <a:t> </a:t>
            </a:r>
            <a:r>
              <a:rPr dirty="0" sz="900" spc="-5">
                <a:solidFill>
                  <a:srgbClr val="0000FF"/>
                </a:solidFill>
                <a:latin typeface="Courier New"/>
                <a:cs typeface="Courier New"/>
              </a:rPr>
              <a:t>3</a:t>
            </a:r>
            <a:r>
              <a:rPr dirty="0" sz="900" spc="-5">
                <a:latin typeface="Courier New"/>
                <a:cs typeface="Courier New"/>
              </a:rPr>
              <a:t>,</a:t>
            </a:r>
            <a:endParaRPr sz="900">
              <a:latin typeface="Courier New"/>
              <a:cs typeface="Courier New"/>
            </a:endParaRPr>
          </a:p>
          <a:p>
            <a:pPr marL="410845">
              <a:lnSpc>
                <a:spcPts val="1019"/>
              </a:lnSpc>
            </a:pPr>
            <a:r>
              <a:rPr dirty="0" sz="900" spc="-5" b="1" i="1">
                <a:solidFill>
                  <a:srgbClr val="660D79"/>
                </a:solidFill>
                <a:latin typeface="Courier New"/>
                <a:cs typeface="Courier New"/>
              </a:rPr>
              <a:t>EMPTY </a:t>
            </a:r>
            <a:r>
              <a:rPr dirty="0" sz="900">
                <a:latin typeface="Courier New"/>
                <a:cs typeface="Courier New"/>
              </a:rPr>
              <a:t>=</a:t>
            </a:r>
            <a:r>
              <a:rPr dirty="0" sz="900" spc="-5">
                <a:latin typeface="Courier New"/>
                <a:cs typeface="Courier New"/>
              </a:rPr>
              <a:t> </a:t>
            </a:r>
            <a:r>
              <a:rPr dirty="0" sz="900" spc="-5" b="1">
                <a:solidFill>
                  <a:srgbClr val="008000"/>
                </a:solidFill>
                <a:latin typeface="Courier New"/>
                <a:cs typeface="Courier New"/>
              </a:rPr>
              <a:t>"&amp;nbsp;"</a:t>
            </a:r>
            <a:r>
              <a:rPr dirty="0" sz="900" spc="-5">
                <a:latin typeface="Courier New"/>
                <a:cs typeface="Courier New"/>
              </a:rPr>
              <a:t>,</a:t>
            </a:r>
            <a:endParaRPr sz="900">
              <a:latin typeface="Courier New"/>
              <a:cs typeface="Courier New"/>
            </a:endParaRPr>
          </a:p>
          <a:p>
            <a:pPr marL="410845">
              <a:lnSpc>
                <a:spcPts val="1019"/>
              </a:lnSpc>
            </a:pPr>
            <a:r>
              <a:rPr dirty="0" sz="900" spc="-5" b="1" i="1">
                <a:solidFill>
                  <a:srgbClr val="660D79"/>
                </a:solidFill>
                <a:latin typeface="Courier New"/>
                <a:cs typeface="Courier New"/>
              </a:rPr>
              <a:t>boxes </a:t>
            </a:r>
            <a:r>
              <a:rPr dirty="0" sz="900">
                <a:latin typeface="Courier New"/>
                <a:cs typeface="Courier New"/>
              </a:rPr>
              <a:t>=</a:t>
            </a:r>
            <a:r>
              <a:rPr dirty="0" sz="900" spc="-5">
                <a:latin typeface="Courier New"/>
                <a:cs typeface="Courier New"/>
              </a:rPr>
              <a:t> [],</a:t>
            </a:r>
            <a:endParaRPr sz="900">
              <a:latin typeface="Courier New"/>
              <a:cs typeface="Courier New"/>
            </a:endParaRPr>
          </a:p>
          <a:p>
            <a:pPr marL="410845" marR="2884805">
              <a:lnSpc>
                <a:spcPts val="1019"/>
              </a:lnSpc>
              <a:spcBef>
                <a:spcPts val="55"/>
              </a:spcBef>
            </a:pPr>
            <a:r>
              <a:rPr dirty="0" sz="900" spc="-5" b="1" i="1">
                <a:solidFill>
                  <a:srgbClr val="660D79"/>
                </a:solidFill>
                <a:latin typeface="Courier New"/>
                <a:cs typeface="Courier New"/>
              </a:rPr>
              <a:t>turn </a:t>
            </a:r>
            <a:r>
              <a:rPr dirty="0" sz="900">
                <a:latin typeface="Courier New"/>
                <a:cs typeface="Courier New"/>
              </a:rPr>
              <a:t>=</a:t>
            </a:r>
            <a:r>
              <a:rPr dirty="0" sz="900" spc="-90">
                <a:latin typeface="Courier New"/>
                <a:cs typeface="Courier New"/>
              </a:rPr>
              <a:t> </a:t>
            </a:r>
            <a:r>
              <a:rPr dirty="0" sz="900" spc="-5" b="1">
                <a:solidFill>
                  <a:srgbClr val="008000"/>
                </a:solidFill>
                <a:latin typeface="Courier New"/>
                <a:cs typeface="Courier New"/>
              </a:rPr>
              <a:t>"X"</a:t>
            </a:r>
            <a:r>
              <a:rPr dirty="0" sz="900" spc="-5">
                <a:latin typeface="Courier New"/>
                <a:cs typeface="Courier New"/>
              </a:rPr>
              <a:t>,  </a:t>
            </a:r>
            <a:r>
              <a:rPr dirty="0" sz="900" spc="-5" b="1" i="1">
                <a:solidFill>
                  <a:srgbClr val="660D79"/>
                </a:solidFill>
                <a:latin typeface="Courier New"/>
                <a:cs typeface="Courier New"/>
              </a:rPr>
              <a:t>score</a:t>
            </a:r>
            <a:r>
              <a:rPr dirty="0" sz="900" spc="-5">
                <a:latin typeface="Courier New"/>
                <a:cs typeface="Courier New"/>
              </a:rPr>
              <a:t>,  </a:t>
            </a:r>
            <a:r>
              <a:rPr dirty="0" sz="900" spc="-5" b="1" i="1">
                <a:solidFill>
                  <a:srgbClr val="660D79"/>
                </a:solidFill>
                <a:latin typeface="Courier New"/>
                <a:cs typeface="Courier New"/>
              </a:rPr>
              <a:t>moves</a:t>
            </a:r>
            <a:r>
              <a:rPr dirty="0" sz="900" spc="-5">
                <a:latin typeface="Courier New"/>
                <a:cs typeface="Courier New"/>
              </a:rPr>
              <a:t>;</a:t>
            </a:r>
            <a:endParaRPr sz="900">
              <a:latin typeface="Courier New"/>
              <a:cs typeface="Courier New"/>
            </a:endParaRPr>
          </a:p>
          <a:p>
            <a:pPr>
              <a:lnSpc>
                <a:spcPct val="100000"/>
              </a:lnSpc>
              <a:spcBef>
                <a:spcPts val="30"/>
              </a:spcBef>
            </a:pPr>
            <a:endParaRPr sz="800">
              <a:latin typeface="Courier New"/>
              <a:cs typeface="Courier New"/>
            </a:endParaRPr>
          </a:p>
          <a:p>
            <a:pPr marL="136525">
              <a:lnSpc>
                <a:spcPts val="1050"/>
              </a:lnSpc>
            </a:pPr>
            <a:r>
              <a:rPr dirty="0" sz="900" spc="-5" i="1">
                <a:solidFill>
                  <a:srgbClr val="808080"/>
                </a:solidFill>
                <a:latin typeface="Courier New"/>
                <a:cs typeface="Courier New"/>
              </a:rPr>
              <a:t>/*</a:t>
            </a:r>
            <a:endParaRPr sz="900">
              <a:latin typeface="Courier New"/>
              <a:cs typeface="Courier New"/>
            </a:endParaRPr>
          </a:p>
          <a:p>
            <a:pPr marL="205740">
              <a:lnSpc>
                <a:spcPts val="1019"/>
              </a:lnSpc>
            </a:pPr>
            <a:r>
              <a:rPr dirty="0" sz="900" i="1">
                <a:solidFill>
                  <a:srgbClr val="808080"/>
                </a:solidFill>
                <a:latin typeface="Courier New"/>
                <a:cs typeface="Courier New"/>
              </a:rPr>
              <a:t>* </a:t>
            </a:r>
            <a:r>
              <a:rPr dirty="0" sz="900" spc="-5" i="1">
                <a:solidFill>
                  <a:srgbClr val="808080"/>
                </a:solidFill>
                <a:latin typeface="Courier New"/>
                <a:cs typeface="Courier New"/>
              </a:rPr>
              <a:t>Initializes the Tic Tac Toe board and starts the</a:t>
            </a:r>
            <a:r>
              <a:rPr dirty="0" sz="900" spc="-65" i="1">
                <a:solidFill>
                  <a:srgbClr val="808080"/>
                </a:solidFill>
                <a:latin typeface="Courier New"/>
                <a:cs typeface="Courier New"/>
              </a:rPr>
              <a:t> </a:t>
            </a:r>
            <a:r>
              <a:rPr dirty="0" sz="900" spc="-5" i="1">
                <a:solidFill>
                  <a:srgbClr val="808080"/>
                </a:solidFill>
                <a:latin typeface="Courier New"/>
                <a:cs typeface="Courier New"/>
              </a:rPr>
              <a:t>game.</a:t>
            </a:r>
            <a:endParaRPr sz="900">
              <a:latin typeface="Courier New"/>
              <a:cs typeface="Courier New"/>
            </a:endParaRPr>
          </a:p>
          <a:p>
            <a:pPr marL="205740">
              <a:lnSpc>
                <a:spcPts val="1019"/>
              </a:lnSpc>
            </a:pPr>
            <a:r>
              <a:rPr dirty="0" sz="900" spc="-5" i="1">
                <a:solidFill>
                  <a:srgbClr val="808080"/>
                </a:solidFill>
                <a:latin typeface="Courier New"/>
                <a:cs typeface="Courier New"/>
              </a:rPr>
              <a:t>*/</a:t>
            </a:r>
            <a:endParaRPr sz="900">
              <a:latin typeface="Courier New"/>
              <a:cs typeface="Courier New"/>
            </a:endParaRPr>
          </a:p>
          <a:p>
            <a:pPr marL="136525">
              <a:lnSpc>
                <a:spcPts val="1019"/>
              </a:lnSpc>
            </a:pPr>
            <a:r>
              <a:rPr dirty="0" sz="900" spc="-5" b="1">
                <a:solidFill>
                  <a:srgbClr val="000080"/>
                </a:solidFill>
                <a:latin typeface="Courier New"/>
                <a:cs typeface="Courier New"/>
              </a:rPr>
              <a:t>function </a:t>
            </a:r>
            <a:r>
              <a:rPr dirty="0" sz="900" spc="-5" i="1">
                <a:latin typeface="Courier New"/>
                <a:cs typeface="Courier New"/>
              </a:rPr>
              <a:t>init</a:t>
            </a:r>
            <a:r>
              <a:rPr dirty="0" sz="900" spc="-5">
                <a:latin typeface="Courier New"/>
                <a:cs typeface="Courier New"/>
              </a:rPr>
              <a:t>() </a:t>
            </a:r>
            <a:r>
              <a:rPr dirty="0" sz="900">
                <a:latin typeface="Courier New"/>
                <a:cs typeface="Courier New"/>
              </a:rPr>
              <a:t>{</a:t>
            </a:r>
            <a:endParaRPr sz="900">
              <a:latin typeface="Courier New"/>
              <a:cs typeface="Courier New"/>
            </a:endParaRPr>
          </a:p>
          <a:p>
            <a:pPr marL="410845" marR="621030">
              <a:lnSpc>
                <a:spcPts val="1019"/>
              </a:lnSpc>
              <a:spcBef>
                <a:spcPts val="55"/>
              </a:spcBef>
            </a:pPr>
            <a:r>
              <a:rPr dirty="0" sz="900" spc="-5" b="1">
                <a:solidFill>
                  <a:srgbClr val="000080"/>
                </a:solidFill>
                <a:latin typeface="Courier New"/>
                <a:cs typeface="Courier New"/>
              </a:rPr>
              <a:t>var </a:t>
            </a:r>
            <a:r>
              <a:rPr dirty="0" sz="900" spc="-5">
                <a:solidFill>
                  <a:srgbClr val="458383"/>
                </a:solidFill>
                <a:latin typeface="Courier New"/>
                <a:cs typeface="Courier New"/>
              </a:rPr>
              <a:t>board </a:t>
            </a:r>
            <a:r>
              <a:rPr dirty="0" sz="900">
                <a:latin typeface="Courier New"/>
                <a:cs typeface="Courier New"/>
              </a:rPr>
              <a:t>= </a:t>
            </a: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createElement</a:t>
            </a:r>
            <a:r>
              <a:rPr dirty="0" sz="900" spc="-5">
                <a:latin typeface="Courier New"/>
                <a:cs typeface="Courier New"/>
              </a:rPr>
              <a:t>(</a:t>
            </a:r>
            <a:r>
              <a:rPr dirty="0" sz="900" spc="-5" b="1">
                <a:solidFill>
                  <a:srgbClr val="008000"/>
                </a:solidFill>
                <a:latin typeface="Courier New"/>
                <a:cs typeface="Courier New"/>
              </a:rPr>
              <a:t>'table'</a:t>
            </a:r>
            <a:r>
              <a:rPr dirty="0" sz="900" spc="-5">
                <a:latin typeface="Courier New"/>
                <a:cs typeface="Courier New"/>
              </a:rPr>
              <a:t>);  </a:t>
            </a:r>
            <a:r>
              <a:rPr dirty="0" sz="900" spc="-5">
                <a:solidFill>
                  <a:srgbClr val="458383"/>
                </a:solidFill>
                <a:latin typeface="Courier New"/>
                <a:cs typeface="Courier New"/>
              </a:rPr>
              <a:t>board</a:t>
            </a:r>
            <a:r>
              <a:rPr dirty="0" sz="900" spc="-5">
                <a:latin typeface="Courier New"/>
                <a:cs typeface="Courier New"/>
              </a:rPr>
              <a:t>.</a:t>
            </a:r>
            <a:r>
              <a:rPr dirty="0" sz="900" spc="-5">
                <a:solidFill>
                  <a:srgbClr val="797943"/>
                </a:solidFill>
                <a:latin typeface="Courier New"/>
                <a:cs typeface="Courier New"/>
              </a:rPr>
              <a:t>setAttribute</a:t>
            </a:r>
            <a:r>
              <a:rPr dirty="0" sz="900" spc="-5">
                <a:latin typeface="Courier New"/>
                <a:cs typeface="Courier New"/>
              </a:rPr>
              <a:t>(</a:t>
            </a:r>
            <a:r>
              <a:rPr dirty="0" sz="900" spc="-5" b="1">
                <a:solidFill>
                  <a:srgbClr val="008000"/>
                </a:solidFill>
                <a:latin typeface="Courier New"/>
                <a:cs typeface="Courier New"/>
              </a:rPr>
              <a:t>"border"</a:t>
            </a:r>
            <a:r>
              <a:rPr dirty="0" sz="900" spc="-5">
                <a:latin typeface="Courier New"/>
                <a:cs typeface="Courier New"/>
              </a:rPr>
              <a:t>,</a:t>
            </a:r>
            <a:r>
              <a:rPr dirty="0" sz="900" spc="-15">
                <a:latin typeface="Courier New"/>
                <a:cs typeface="Courier New"/>
              </a:rPr>
              <a:t> </a:t>
            </a:r>
            <a:r>
              <a:rPr dirty="0" sz="900" spc="-5">
                <a:solidFill>
                  <a:srgbClr val="0000FF"/>
                </a:solidFill>
                <a:latin typeface="Courier New"/>
                <a:cs typeface="Courier New"/>
              </a:rPr>
              <a:t>1</a:t>
            </a:r>
            <a:r>
              <a:rPr dirty="0" sz="900" spc="-5">
                <a:latin typeface="Courier New"/>
                <a:cs typeface="Courier New"/>
              </a:rPr>
              <a:t>);</a:t>
            </a:r>
            <a:endParaRPr sz="900">
              <a:latin typeface="Courier New"/>
              <a:cs typeface="Courier New"/>
            </a:endParaRPr>
          </a:p>
          <a:p>
            <a:pPr marL="410845">
              <a:lnSpc>
                <a:spcPts val="994"/>
              </a:lnSpc>
            </a:pPr>
            <a:r>
              <a:rPr dirty="0" sz="900" spc="-5">
                <a:solidFill>
                  <a:srgbClr val="458383"/>
                </a:solidFill>
                <a:latin typeface="Courier New"/>
                <a:cs typeface="Courier New"/>
              </a:rPr>
              <a:t>board</a:t>
            </a:r>
            <a:r>
              <a:rPr dirty="0" sz="900" spc="-5">
                <a:latin typeface="Courier New"/>
                <a:cs typeface="Courier New"/>
              </a:rPr>
              <a:t>.</a:t>
            </a:r>
            <a:r>
              <a:rPr dirty="0" sz="900" spc="-5">
                <a:solidFill>
                  <a:srgbClr val="797943"/>
                </a:solidFill>
                <a:latin typeface="Courier New"/>
                <a:cs typeface="Courier New"/>
              </a:rPr>
              <a:t>setAttribute</a:t>
            </a:r>
            <a:r>
              <a:rPr dirty="0" sz="900" spc="-5">
                <a:latin typeface="Courier New"/>
                <a:cs typeface="Courier New"/>
              </a:rPr>
              <a:t>(</a:t>
            </a:r>
            <a:r>
              <a:rPr dirty="0" sz="900" spc="-5" b="1">
                <a:solidFill>
                  <a:srgbClr val="008000"/>
                </a:solidFill>
                <a:latin typeface="Courier New"/>
                <a:cs typeface="Courier New"/>
              </a:rPr>
              <a:t>"cellspacing"</a:t>
            </a:r>
            <a:r>
              <a:rPr dirty="0" sz="900" spc="-5">
                <a:latin typeface="Courier New"/>
                <a:cs typeface="Courier New"/>
              </a:rPr>
              <a:t>,</a:t>
            </a:r>
            <a:r>
              <a:rPr dirty="0" sz="900" spc="-15">
                <a:latin typeface="Courier New"/>
                <a:cs typeface="Courier New"/>
              </a:rPr>
              <a:t> </a:t>
            </a:r>
            <a:r>
              <a:rPr dirty="0" sz="900" spc="-5">
                <a:solidFill>
                  <a:srgbClr val="0000FF"/>
                </a:solidFill>
                <a:latin typeface="Courier New"/>
                <a:cs typeface="Courier New"/>
              </a:rPr>
              <a:t>0</a:t>
            </a:r>
            <a:r>
              <a:rPr dirty="0" sz="900" spc="-5">
                <a:latin typeface="Courier New"/>
                <a:cs typeface="Courier New"/>
              </a:rPr>
              <a:t>);</a:t>
            </a:r>
            <a:endParaRPr sz="900">
              <a:latin typeface="Courier New"/>
              <a:cs typeface="Courier New"/>
            </a:endParaRPr>
          </a:p>
          <a:p>
            <a:pPr>
              <a:lnSpc>
                <a:spcPct val="100000"/>
              </a:lnSpc>
              <a:spcBef>
                <a:spcPts val="50"/>
              </a:spcBef>
            </a:pPr>
            <a:endParaRPr sz="800">
              <a:latin typeface="Courier New"/>
              <a:cs typeface="Courier New"/>
            </a:endParaRPr>
          </a:p>
          <a:p>
            <a:pPr marL="410845">
              <a:lnSpc>
                <a:spcPts val="1045"/>
              </a:lnSpc>
              <a:spcBef>
                <a:spcPts val="5"/>
              </a:spcBef>
            </a:pPr>
            <a:r>
              <a:rPr dirty="0" sz="900" spc="-5" b="1">
                <a:solidFill>
                  <a:srgbClr val="000080"/>
                </a:solidFill>
                <a:latin typeface="Courier New"/>
                <a:cs typeface="Courier New"/>
              </a:rPr>
              <a:t>var </a:t>
            </a:r>
            <a:r>
              <a:rPr dirty="0" sz="900" spc="-5">
                <a:solidFill>
                  <a:srgbClr val="458383"/>
                </a:solidFill>
                <a:latin typeface="Courier New"/>
                <a:cs typeface="Courier New"/>
              </a:rPr>
              <a:t>identifier </a:t>
            </a:r>
            <a:r>
              <a:rPr dirty="0" sz="900">
                <a:latin typeface="Courier New"/>
                <a:cs typeface="Courier New"/>
              </a:rPr>
              <a:t>=</a:t>
            </a:r>
            <a:r>
              <a:rPr dirty="0" sz="900" spc="-5">
                <a:latin typeface="Courier New"/>
                <a:cs typeface="Courier New"/>
              </a:rPr>
              <a:t> </a:t>
            </a:r>
            <a:r>
              <a:rPr dirty="0" sz="900" spc="-5">
                <a:solidFill>
                  <a:srgbClr val="0000FF"/>
                </a:solidFill>
                <a:latin typeface="Courier New"/>
                <a:cs typeface="Courier New"/>
              </a:rPr>
              <a:t>1</a:t>
            </a:r>
            <a:r>
              <a:rPr dirty="0" sz="900" spc="-5">
                <a:latin typeface="Courier New"/>
                <a:cs typeface="Courier New"/>
              </a:rPr>
              <a:t>;</a:t>
            </a:r>
            <a:endParaRPr sz="900">
              <a:latin typeface="Courier New"/>
              <a:cs typeface="Courier New"/>
            </a:endParaRPr>
          </a:p>
          <a:p>
            <a:pPr marL="410845">
              <a:lnSpc>
                <a:spcPts val="1015"/>
              </a:lnSpc>
            </a:pPr>
            <a:r>
              <a:rPr dirty="0" sz="900" spc="-5" b="1">
                <a:solidFill>
                  <a:srgbClr val="000080"/>
                </a:solidFill>
                <a:latin typeface="Courier New"/>
                <a:cs typeface="Courier New"/>
              </a:rPr>
              <a:t>for </a:t>
            </a:r>
            <a:r>
              <a:rPr dirty="0" sz="900" spc="-5">
                <a:latin typeface="Courier New"/>
                <a:cs typeface="Courier New"/>
              </a:rPr>
              <a:t>(</a:t>
            </a:r>
            <a:r>
              <a:rPr dirty="0" sz="900" spc="-5" b="1">
                <a:solidFill>
                  <a:srgbClr val="000080"/>
                </a:solidFill>
                <a:latin typeface="Courier New"/>
                <a:cs typeface="Courier New"/>
              </a:rPr>
              <a:t>var </a:t>
            </a:r>
            <a:r>
              <a:rPr dirty="0" sz="900">
                <a:solidFill>
                  <a:srgbClr val="458383"/>
                </a:solidFill>
                <a:latin typeface="Courier New"/>
                <a:cs typeface="Courier New"/>
              </a:rPr>
              <a:t>i </a:t>
            </a:r>
            <a:r>
              <a:rPr dirty="0" sz="900">
                <a:latin typeface="Courier New"/>
                <a:cs typeface="Courier New"/>
              </a:rPr>
              <a:t>= </a:t>
            </a:r>
            <a:r>
              <a:rPr dirty="0" sz="900">
                <a:solidFill>
                  <a:srgbClr val="0000FF"/>
                </a:solidFill>
                <a:latin typeface="Courier New"/>
                <a:cs typeface="Courier New"/>
              </a:rPr>
              <a:t>0</a:t>
            </a:r>
            <a:r>
              <a:rPr dirty="0" sz="900">
                <a:latin typeface="Courier New"/>
                <a:cs typeface="Courier New"/>
              </a:rPr>
              <a:t>; </a:t>
            </a:r>
            <a:r>
              <a:rPr dirty="0" sz="900">
                <a:solidFill>
                  <a:srgbClr val="458383"/>
                </a:solidFill>
                <a:latin typeface="Courier New"/>
                <a:cs typeface="Courier New"/>
              </a:rPr>
              <a:t>i </a:t>
            </a:r>
            <a:r>
              <a:rPr dirty="0" sz="900">
                <a:latin typeface="Courier New"/>
                <a:cs typeface="Courier New"/>
              </a:rPr>
              <a:t>&lt; </a:t>
            </a:r>
            <a:r>
              <a:rPr dirty="0" sz="900" spc="-5" b="1" i="1">
                <a:solidFill>
                  <a:srgbClr val="660D79"/>
                </a:solidFill>
                <a:latin typeface="Courier New"/>
                <a:cs typeface="Courier New"/>
              </a:rPr>
              <a:t>N_SIZE</a:t>
            </a:r>
            <a:r>
              <a:rPr dirty="0" sz="900" spc="-5">
                <a:latin typeface="Courier New"/>
                <a:cs typeface="Courier New"/>
              </a:rPr>
              <a:t>; </a:t>
            </a:r>
            <a:r>
              <a:rPr dirty="0" sz="900" spc="-5">
                <a:solidFill>
                  <a:srgbClr val="458383"/>
                </a:solidFill>
                <a:latin typeface="Courier New"/>
                <a:cs typeface="Courier New"/>
              </a:rPr>
              <a:t>i</a:t>
            </a:r>
            <a:r>
              <a:rPr dirty="0" sz="900" spc="-5">
                <a:latin typeface="Courier New"/>
                <a:cs typeface="Courier New"/>
              </a:rPr>
              <a:t>++)</a:t>
            </a:r>
            <a:r>
              <a:rPr dirty="0" sz="900" spc="-50">
                <a:latin typeface="Courier New"/>
                <a:cs typeface="Courier New"/>
              </a:rPr>
              <a:t> </a:t>
            </a:r>
            <a:r>
              <a:rPr dirty="0" sz="900">
                <a:latin typeface="Courier New"/>
                <a:cs typeface="Courier New"/>
              </a:rPr>
              <a:t>{</a:t>
            </a:r>
            <a:endParaRPr sz="900">
              <a:latin typeface="Courier New"/>
              <a:cs typeface="Courier New"/>
            </a:endParaRPr>
          </a:p>
          <a:p>
            <a:pPr marL="685165" marR="689610">
              <a:lnSpc>
                <a:spcPts val="1019"/>
              </a:lnSpc>
              <a:spcBef>
                <a:spcPts val="50"/>
              </a:spcBef>
            </a:pPr>
            <a:r>
              <a:rPr dirty="0" sz="900" spc="-5" b="1">
                <a:solidFill>
                  <a:srgbClr val="000080"/>
                </a:solidFill>
                <a:latin typeface="Courier New"/>
                <a:cs typeface="Courier New"/>
              </a:rPr>
              <a:t>var </a:t>
            </a:r>
            <a:r>
              <a:rPr dirty="0" sz="900" spc="-5">
                <a:solidFill>
                  <a:srgbClr val="458383"/>
                </a:solidFill>
                <a:latin typeface="Courier New"/>
                <a:cs typeface="Courier New"/>
              </a:rPr>
              <a:t>row </a:t>
            </a:r>
            <a:r>
              <a:rPr dirty="0" sz="900">
                <a:latin typeface="Courier New"/>
                <a:cs typeface="Courier New"/>
              </a:rPr>
              <a:t>= </a:t>
            </a: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createElement</a:t>
            </a:r>
            <a:r>
              <a:rPr dirty="0" sz="900" spc="-5">
                <a:latin typeface="Courier New"/>
                <a:cs typeface="Courier New"/>
              </a:rPr>
              <a:t>(</a:t>
            </a:r>
            <a:r>
              <a:rPr dirty="0" sz="900" spc="-5" b="1">
                <a:solidFill>
                  <a:srgbClr val="008000"/>
                </a:solidFill>
                <a:latin typeface="Courier New"/>
                <a:cs typeface="Courier New"/>
              </a:rPr>
              <a:t>'tr'</a:t>
            </a:r>
            <a:r>
              <a:rPr dirty="0" sz="900" spc="-5">
                <a:latin typeface="Courier New"/>
                <a:cs typeface="Courier New"/>
              </a:rPr>
              <a:t>);  </a:t>
            </a:r>
            <a:r>
              <a:rPr dirty="0" sz="900" spc="-5">
                <a:solidFill>
                  <a:srgbClr val="458383"/>
                </a:solidFill>
                <a:latin typeface="Courier New"/>
                <a:cs typeface="Courier New"/>
              </a:rPr>
              <a:t>board</a:t>
            </a:r>
            <a:r>
              <a:rPr dirty="0" sz="900" spc="-5">
                <a:latin typeface="Courier New"/>
                <a:cs typeface="Courier New"/>
              </a:rPr>
              <a:t>.</a:t>
            </a:r>
            <a:r>
              <a:rPr dirty="0" sz="900" spc="-5">
                <a:solidFill>
                  <a:srgbClr val="797943"/>
                </a:solidFill>
                <a:latin typeface="Courier New"/>
                <a:cs typeface="Courier New"/>
              </a:rPr>
              <a:t>appendChild</a:t>
            </a:r>
            <a:r>
              <a:rPr dirty="0" sz="900" spc="-5">
                <a:latin typeface="Courier New"/>
                <a:cs typeface="Courier New"/>
              </a:rPr>
              <a:t>(</a:t>
            </a:r>
            <a:r>
              <a:rPr dirty="0" sz="900" spc="-5">
                <a:solidFill>
                  <a:srgbClr val="458383"/>
                </a:solidFill>
                <a:latin typeface="Courier New"/>
                <a:cs typeface="Courier New"/>
              </a:rPr>
              <a:t>row</a:t>
            </a:r>
            <a:r>
              <a:rPr dirty="0" sz="900" spc="-5">
                <a:latin typeface="Courier New"/>
                <a:cs typeface="Courier New"/>
              </a:rPr>
              <a:t>);</a:t>
            </a:r>
            <a:endParaRPr sz="900">
              <a:latin typeface="Courier New"/>
              <a:cs typeface="Courier New"/>
            </a:endParaRPr>
          </a:p>
          <a:p>
            <a:pPr marL="685165">
              <a:lnSpc>
                <a:spcPts val="965"/>
              </a:lnSpc>
            </a:pPr>
            <a:r>
              <a:rPr dirty="0" sz="900" spc="-5" b="1">
                <a:solidFill>
                  <a:srgbClr val="000080"/>
                </a:solidFill>
                <a:latin typeface="Courier New"/>
                <a:cs typeface="Courier New"/>
              </a:rPr>
              <a:t>for </a:t>
            </a:r>
            <a:r>
              <a:rPr dirty="0" sz="900" spc="-5">
                <a:latin typeface="Courier New"/>
                <a:cs typeface="Courier New"/>
              </a:rPr>
              <a:t>(</a:t>
            </a:r>
            <a:r>
              <a:rPr dirty="0" sz="900" spc="-5" b="1">
                <a:solidFill>
                  <a:srgbClr val="000080"/>
                </a:solidFill>
                <a:latin typeface="Courier New"/>
                <a:cs typeface="Courier New"/>
              </a:rPr>
              <a:t>var </a:t>
            </a:r>
            <a:r>
              <a:rPr dirty="0" sz="900">
                <a:solidFill>
                  <a:srgbClr val="458383"/>
                </a:solidFill>
                <a:latin typeface="Courier New"/>
                <a:cs typeface="Courier New"/>
              </a:rPr>
              <a:t>j </a:t>
            </a:r>
            <a:r>
              <a:rPr dirty="0" sz="900">
                <a:latin typeface="Courier New"/>
                <a:cs typeface="Courier New"/>
              </a:rPr>
              <a:t>= </a:t>
            </a:r>
            <a:r>
              <a:rPr dirty="0" sz="900" spc="-5">
                <a:solidFill>
                  <a:srgbClr val="0000FF"/>
                </a:solidFill>
                <a:latin typeface="Courier New"/>
                <a:cs typeface="Courier New"/>
              </a:rPr>
              <a:t>0</a:t>
            </a:r>
            <a:r>
              <a:rPr dirty="0" sz="900" spc="-5">
                <a:latin typeface="Courier New"/>
                <a:cs typeface="Courier New"/>
              </a:rPr>
              <a:t>; </a:t>
            </a:r>
            <a:r>
              <a:rPr dirty="0" sz="900">
                <a:solidFill>
                  <a:srgbClr val="458383"/>
                </a:solidFill>
                <a:latin typeface="Courier New"/>
                <a:cs typeface="Courier New"/>
              </a:rPr>
              <a:t>j </a:t>
            </a:r>
            <a:r>
              <a:rPr dirty="0" sz="900">
                <a:latin typeface="Courier New"/>
                <a:cs typeface="Courier New"/>
              </a:rPr>
              <a:t>&lt; </a:t>
            </a:r>
            <a:r>
              <a:rPr dirty="0" sz="900" spc="-5" b="1" i="1">
                <a:solidFill>
                  <a:srgbClr val="660D79"/>
                </a:solidFill>
                <a:latin typeface="Courier New"/>
                <a:cs typeface="Courier New"/>
              </a:rPr>
              <a:t>N_SIZE</a:t>
            </a:r>
            <a:r>
              <a:rPr dirty="0" sz="900" spc="-5">
                <a:latin typeface="Courier New"/>
                <a:cs typeface="Courier New"/>
              </a:rPr>
              <a:t>; </a:t>
            </a:r>
            <a:r>
              <a:rPr dirty="0" sz="900" spc="-5">
                <a:solidFill>
                  <a:srgbClr val="458383"/>
                </a:solidFill>
                <a:latin typeface="Courier New"/>
                <a:cs typeface="Courier New"/>
              </a:rPr>
              <a:t>j</a:t>
            </a:r>
            <a:r>
              <a:rPr dirty="0" sz="900" spc="-5">
                <a:latin typeface="Courier New"/>
                <a:cs typeface="Courier New"/>
              </a:rPr>
              <a:t>++)</a:t>
            </a:r>
            <a:r>
              <a:rPr dirty="0" sz="900" spc="-40">
                <a:latin typeface="Courier New"/>
                <a:cs typeface="Courier New"/>
              </a:rPr>
              <a:t> </a:t>
            </a:r>
            <a:r>
              <a:rPr dirty="0" sz="900">
                <a:latin typeface="Courier New"/>
                <a:cs typeface="Courier New"/>
              </a:rPr>
              <a:t>{</a:t>
            </a:r>
            <a:endParaRPr sz="900">
              <a:latin typeface="Courier New"/>
              <a:cs typeface="Courier New"/>
            </a:endParaRPr>
          </a:p>
          <a:p>
            <a:pPr marL="959485">
              <a:lnSpc>
                <a:spcPts val="1050"/>
              </a:lnSpc>
            </a:pPr>
            <a:r>
              <a:rPr dirty="0" sz="900" spc="-5" b="1">
                <a:solidFill>
                  <a:srgbClr val="000080"/>
                </a:solidFill>
                <a:latin typeface="Courier New"/>
                <a:cs typeface="Courier New"/>
              </a:rPr>
              <a:t>var </a:t>
            </a:r>
            <a:r>
              <a:rPr dirty="0" sz="900" spc="-5">
                <a:solidFill>
                  <a:srgbClr val="458383"/>
                </a:solidFill>
                <a:latin typeface="Courier New"/>
                <a:cs typeface="Courier New"/>
              </a:rPr>
              <a:t>cell </a:t>
            </a:r>
            <a:r>
              <a:rPr dirty="0" sz="900">
                <a:latin typeface="Courier New"/>
                <a:cs typeface="Courier New"/>
              </a:rPr>
              <a:t>=</a:t>
            </a:r>
            <a:r>
              <a:rPr dirty="0" sz="900" spc="-25">
                <a:latin typeface="Courier New"/>
                <a:cs typeface="Courier New"/>
              </a:rPr>
              <a:t> </a:t>
            </a: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createElement</a:t>
            </a:r>
            <a:r>
              <a:rPr dirty="0" sz="900" spc="-5">
                <a:latin typeface="Courier New"/>
                <a:cs typeface="Courier New"/>
              </a:rPr>
              <a:t>(</a:t>
            </a:r>
            <a:r>
              <a:rPr dirty="0" sz="900" spc="-5" b="1">
                <a:solidFill>
                  <a:srgbClr val="008000"/>
                </a:solidFill>
                <a:latin typeface="Courier New"/>
                <a:cs typeface="Courier New"/>
              </a:rPr>
              <a:t>'td'</a:t>
            </a:r>
            <a:r>
              <a:rPr dirty="0" sz="900" spc="-5">
                <a:latin typeface="Courier New"/>
                <a:cs typeface="Courier New"/>
              </a:rPr>
              <a:t>);</a:t>
            </a:r>
            <a:endParaRPr sz="900">
              <a:latin typeface="Courier New"/>
              <a:cs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6324" y="882142"/>
            <a:ext cx="4277995" cy="8192134"/>
          </a:xfrm>
          <a:prstGeom prst="rect">
            <a:avLst/>
          </a:prstGeom>
        </p:spPr>
        <p:txBody>
          <a:bodyPr wrap="square" lIns="0" tIns="12700" rIns="0" bIns="0" rtlCol="0" vert="horz">
            <a:spAutoFit/>
          </a:bodyPr>
          <a:lstStyle/>
          <a:p>
            <a:pPr marL="835025">
              <a:lnSpc>
                <a:spcPts val="1050"/>
              </a:lnSpc>
              <a:spcBef>
                <a:spcPts val="100"/>
              </a:spcBef>
            </a:pPr>
            <a:r>
              <a:rPr dirty="0" sz="900" spc="-5">
                <a:solidFill>
                  <a:srgbClr val="458383"/>
                </a:solidFill>
                <a:latin typeface="Courier New"/>
                <a:cs typeface="Courier New"/>
              </a:rPr>
              <a:t>cell</a:t>
            </a:r>
            <a:r>
              <a:rPr dirty="0" sz="900" spc="-5">
                <a:latin typeface="Courier New"/>
                <a:cs typeface="Courier New"/>
              </a:rPr>
              <a:t>.</a:t>
            </a:r>
            <a:r>
              <a:rPr dirty="0" sz="900" spc="-5">
                <a:solidFill>
                  <a:srgbClr val="797943"/>
                </a:solidFill>
                <a:latin typeface="Courier New"/>
                <a:cs typeface="Courier New"/>
              </a:rPr>
              <a:t>setAttribute</a:t>
            </a:r>
            <a:r>
              <a:rPr dirty="0" sz="900" spc="-5">
                <a:latin typeface="Courier New"/>
                <a:cs typeface="Courier New"/>
              </a:rPr>
              <a:t>(</a:t>
            </a:r>
            <a:r>
              <a:rPr dirty="0" sz="900" spc="-5" b="1">
                <a:solidFill>
                  <a:srgbClr val="008000"/>
                </a:solidFill>
                <a:latin typeface="Courier New"/>
                <a:cs typeface="Courier New"/>
              </a:rPr>
              <a:t>'height'</a:t>
            </a:r>
            <a:r>
              <a:rPr dirty="0" sz="900" spc="-5">
                <a:latin typeface="Courier New"/>
                <a:cs typeface="Courier New"/>
              </a:rPr>
              <a:t>,</a:t>
            </a:r>
            <a:r>
              <a:rPr dirty="0" sz="900" spc="-10">
                <a:latin typeface="Courier New"/>
                <a:cs typeface="Courier New"/>
              </a:rPr>
              <a:t> </a:t>
            </a:r>
            <a:r>
              <a:rPr dirty="0" sz="900" spc="-5">
                <a:solidFill>
                  <a:srgbClr val="0000FF"/>
                </a:solidFill>
                <a:latin typeface="Courier New"/>
                <a:cs typeface="Courier New"/>
              </a:rPr>
              <a:t>120</a:t>
            </a:r>
            <a:r>
              <a:rPr dirty="0" sz="900" spc="-5">
                <a:latin typeface="Courier New"/>
                <a:cs typeface="Courier New"/>
              </a:rPr>
              <a:t>);</a:t>
            </a:r>
            <a:endParaRPr sz="900">
              <a:latin typeface="Courier New"/>
              <a:cs typeface="Courier New"/>
            </a:endParaRPr>
          </a:p>
          <a:p>
            <a:pPr marL="835025" marR="690880">
              <a:lnSpc>
                <a:spcPts val="1019"/>
              </a:lnSpc>
              <a:spcBef>
                <a:spcPts val="50"/>
              </a:spcBef>
            </a:pPr>
            <a:r>
              <a:rPr dirty="0" sz="900" spc="-5">
                <a:solidFill>
                  <a:srgbClr val="458383"/>
                </a:solidFill>
                <a:latin typeface="Courier New"/>
                <a:cs typeface="Courier New"/>
              </a:rPr>
              <a:t>cell</a:t>
            </a:r>
            <a:r>
              <a:rPr dirty="0" sz="900" spc="-5">
                <a:latin typeface="Courier New"/>
                <a:cs typeface="Courier New"/>
              </a:rPr>
              <a:t>.</a:t>
            </a:r>
            <a:r>
              <a:rPr dirty="0" sz="900" spc="-5">
                <a:solidFill>
                  <a:srgbClr val="797943"/>
                </a:solidFill>
                <a:latin typeface="Courier New"/>
                <a:cs typeface="Courier New"/>
              </a:rPr>
              <a:t>setAttribute</a:t>
            </a:r>
            <a:r>
              <a:rPr dirty="0" sz="900" spc="-5">
                <a:latin typeface="Courier New"/>
                <a:cs typeface="Courier New"/>
              </a:rPr>
              <a:t>(</a:t>
            </a:r>
            <a:r>
              <a:rPr dirty="0" sz="900" spc="-5" b="1">
                <a:solidFill>
                  <a:srgbClr val="008000"/>
                </a:solidFill>
                <a:latin typeface="Courier New"/>
                <a:cs typeface="Courier New"/>
              </a:rPr>
              <a:t>'width'</a:t>
            </a:r>
            <a:r>
              <a:rPr dirty="0" sz="900" spc="-5">
                <a:latin typeface="Courier New"/>
                <a:cs typeface="Courier New"/>
              </a:rPr>
              <a:t>, </a:t>
            </a:r>
            <a:r>
              <a:rPr dirty="0" sz="900" spc="-5">
                <a:solidFill>
                  <a:srgbClr val="0000FF"/>
                </a:solidFill>
                <a:latin typeface="Courier New"/>
                <a:cs typeface="Courier New"/>
              </a:rPr>
              <a:t>120</a:t>
            </a:r>
            <a:r>
              <a:rPr dirty="0" sz="900" spc="-5">
                <a:latin typeface="Courier New"/>
                <a:cs typeface="Courier New"/>
              </a:rPr>
              <a:t>);  </a:t>
            </a:r>
            <a:r>
              <a:rPr dirty="0" sz="900" spc="-5">
                <a:solidFill>
                  <a:srgbClr val="458383"/>
                </a:solidFill>
                <a:latin typeface="Courier New"/>
                <a:cs typeface="Courier New"/>
              </a:rPr>
              <a:t>cell</a:t>
            </a:r>
            <a:r>
              <a:rPr dirty="0" sz="900" spc="-5">
                <a:latin typeface="Courier New"/>
                <a:cs typeface="Courier New"/>
              </a:rPr>
              <a:t>.</a:t>
            </a:r>
            <a:r>
              <a:rPr dirty="0" sz="900" spc="-5">
                <a:solidFill>
                  <a:srgbClr val="797943"/>
                </a:solidFill>
                <a:latin typeface="Courier New"/>
                <a:cs typeface="Courier New"/>
              </a:rPr>
              <a:t>setAttribute</a:t>
            </a:r>
            <a:r>
              <a:rPr dirty="0" sz="900" spc="-5">
                <a:latin typeface="Courier New"/>
                <a:cs typeface="Courier New"/>
              </a:rPr>
              <a:t>(</a:t>
            </a:r>
            <a:r>
              <a:rPr dirty="0" sz="900" spc="-5" b="1">
                <a:solidFill>
                  <a:srgbClr val="008000"/>
                </a:solidFill>
                <a:latin typeface="Courier New"/>
                <a:cs typeface="Courier New"/>
              </a:rPr>
              <a:t>'align'</a:t>
            </a:r>
            <a:r>
              <a:rPr dirty="0" sz="900" spc="-5">
                <a:latin typeface="Courier New"/>
                <a:cs typeface="Courier New"/>
              </a:rPr>
              <a:t>, </a:t>
            </a:r>
            <a:r>
              <a:rPr dirty="0" sz="900" spc="-5" b="1">
                <a:solidFill>
                  <a:srgbClr val="008000"/>
                </a:solidFill>
                <a:latin typeface="Courier New"/>
                <a:cs typeface="Courier New"/>
              </a:rPr>
              <a:t>'center'</a:t>
            </a:r>
            <a:r>
              <a:rPr dirty="0" sz="900" spc="-5">
                <a:latin typeface="Courier New"/>
                <a:cs typeface="Courier New"/>
              </a:rPr>
              <a:t>);  </a:t>
            </a:r>
            <a:r>
              <a:rPr dirty="0" sz="900" spc="-5">
                <a:solidFill>
                  <a:srgbClr val="458383"/>
                </a:solidFill>
                <a:latin typeface="Courier New"/>
                <a:cs typeface="Courier New"/>
              </a:rPr>
              <a:t>cell</a:t>
            </a:r>
            <a:r>
              <a:rPr dirty="0" sz="900" spc="-5">
                <a:latin typeface="Courier New"/>
                <a:cs typeface="Courier New"/>
              </a:rPr>
              <a:t>.</a:t>
            </a:r>
            <a:r>
              <a:rPr dirty="0" sz="900" spc="-5">
                <a:solidFill>
                  <a:srgbClr val="797943"/>
                </a:solidFill>
                <a:latin typeface="Courier New"/>
                <a:cs typeface="Courier New"/>
              </a:rPr>
              <a:t>setAttribute</a:t>
            </a:r>
            <a:r>
              <a:rPr dirty="0" sz="900" spc="-5">
                <a:latin typeface="Courier New"/>
                <a:cs typeface="Courier New"/>
              </a:rPr>
              <a:t>(</a:t>
            </a:r>
            <a:r>
              <a:rPr dirty="0" sz="900" spc="-5" b="1">
                <a:solidFill>
                  <a:srgbClr val="008000"/>
                </a:solidFill>
                <a:latin typeface="Courier New"/>
                <a:cs typeface="Courier New"/>
              </a:rPr>
              <a:t>'valign'</a:t>
            </a:r>
            <a:r>
              <a:rPr dirty="0" sz="900" spc="-5">
                <a:latin typeface="Courier New"/>
                <a:cs typeface="Courier New"/>
              </a:rPr>
              <a:t>, </a:t>
            </a:r>
            <a:r>
              <a:rPr dirty="0" sz="900" spc="-5" b="1">
                <a:solidFill>
                  <a:srgbClr val="008000"/>
                </a:solidFill>
                <a:latin typeface="Courier New"/>
                <a:cs typeface="Courier New"/>
              </a:rPr>
              <a:t>'center'</a:t>
            </a:r>
            <a:r>
              <a:rPr dirty="0" sz="900" spc="-5">
                <a:latin typeface="Courier New"/>
                <a:cs typeface="Courier New"/>
              </a:rPr>
              <a:t>);  </a:t>
            </a:r>
            <a:r>
              <a:rPr dirty="0" sz="900" spc="-5">
                <a:solidFill>
                  <a:srgbClr val="458383"/>
                </a:solidFill>
                <a:latin typeface="Courier New"/>
                <a:cs typeface="Courier New"/>
              </a:rPr>
              <a:t>cell</a:t>
            </a:r>
            <a:r>
              <a:rPr dirty="0" sz="900" spc="-5">
                <a:latin typeface="Courier New"/>
                <a:cs typeface="Courier New"/>
              </a:rPr>
              <a:t>.</a:t>
            </a:r>
            <a:r>
              <a:rPr dirty="0" sz="900" spc="-5" b="1">
                <a:solidFill>
                  <a:srgbClr val="660D79"/>
                </a:solidFill>
                <a:latin typeface="Courier New"/>
                <a:cs typeface="Courier New"/>
              </a:rPr>
              <a:t>classList</a:t>
            </a:r>
            <a:r>
              <a:rPr dirty="0" sz="900" spc="-5">
                <a:latin typeface="Courier New"/>
                <a:cs typeface="Courier New"/>
              </a:rPr>
              <a:t>.</a:t>
            </a:r>
            <a:r>
              <a:rPr dirty="0" sz="900" spc="-5">
                <a:solidFill>
                  <a:srgbClr val="797943"/>
                </a:solidFill>
                <a:latin typeface="Courier New"/>
                <a:cs typeface="Courier New"/>
              </a:rPr>
              <a:t>add</a:t>
            </a:r>
            <a:r>
              <a:rPr dirty="0" sz="900" spc="-5">
                <a:latin typeface="Courier New"/>
                <a:cs typeface="Courier New"/>
              </a:rPr>
              <a:t>(</a:t>
            </a:r>
            <a:r>
              <a:rPr dirty="0" sz="900" spc="-5" b="1">
                <a:solidFill>
                  <a:srgbClr val="008000"/>
                </a:solidFill>
                <a:latin typeface="Courier New"/>
                <a:cs typeface="Courier New"/>
              </a:rPr>
              <a:t>'col' </a:t>
            </a:r>
            <a:r>
              <a:rPr dirty="0" sz="900">
                <a:latin typeface="Courier New"/>
                <a:cs typeface="Courier New"/>
              </a:rPr>
              <a:t>+ </a:t>
            </a:r>
            <a:r>
              <a:rPr dirty="0" sz="900" spc="-5">
                <a:solidFill>
                  <a:srgbClr val="458383"/>
                </a:solidFill>
                <a:latin typeface="Courier New"/>
                <a:cs typeface="Courier New"/>
              </a:rPr>
              <a:t>j</a:t>
            </a:r>
            <a:r>
              <a:rPr dirty="0" sz="900" spc="-5">
                <a:latin typeface="Courier New"/>
                <a:cs typeface="Courier New"/>
              </a:rPr>
              <a:t>,</a:t>
            </a:r>
            <a:r>
              <a:rPr dirty="0" sz="900" spc="-5" b="1">
                <a:solidFill>
                  <a:srgbClr val="008000"/>
                </a:solidFill>
                <a:latin typeface="Courier New"/>
                <a:cs typeface="Courier New"/>
              </a:rPr>
              <a:t>'row' </a:t>
            </a:r>
            <a:r>
              <a:rPr dirty="0" sz="900">
                <a:latin typeface="Courier New"/>
                <a:cs typeface="Courier New"/>
              </a:rPr>
              <a:t>+ </a:t>
            </a:r>
            <a:r>
              <a:rPr dirty="0" sz="900" spc="-5">
                <a:solidFill>
                  <a:srgbClr val="458383"/>
                </a:solidFill>
                <a:latin typeface="Courier New"/>
                <a:cs typeface="Courier New"/>
              </a:rPr>
              <a:t>i</a:t>
            </a:r>
            <a:r>
              <a:rPr dirty="0" sz="900" spc="-5">
                <a:latin typeface="Courier New"/>
                <a:cs typeface="Courier New"/>
              </a:rPr>
              <a:t>);  </a:t>
            </a:r>
            <a:r>
              <a:rPr dirty="0" sz="900" spc="-5" b="1">
                <a:solidFill>
                  <a:srgbClr val="000080"/>
                </a:solidFill>
                <a:latin typeface="Courier New"/>
                <a:cs typeface="Courier New"/>
              </a:rPr>
              <a:t>if </a:t>
            </a:r>
            <a:r>
              <a:rPr dirty="0" sz="900" spc="-5">
                <a:latin typeface="Courier New"/>
                <a:cs typeface="Courier New"/>
              </a:rPr>
              <a:t>(</a:t>
            </a:r>
            <a:r>
              <a:rPr dirty="0" sz="900" spc="-5">
                <a:solidFill>
                  <a:srgbClr val="458383"/>
                </a:solidFill>
                <a:latin typeface="Courier New"/>
                <a:cs typeface="Courier New"/>
              </a:rPr>
              <a:t>i </a:t>
            </a:r>
            <a:r>
              <a:rPr dirty="0" sz="900" spc="-5">
                <a:latin typeface="Courier New"/>
                <a:cs typeface="Courier New"/>
              </a:rPr>
              <a:t>== </a:t>
            </a:r>
            <a:r>
              <a:rPr dirty="0" sz="900" spc="-5">
                <a:solidFill>
                  <a:srgbClr val="458383"/>
                </a:solidFill>
                <a:latin typeface="Courier New"/>
                <a:cs typeface="Courier New"/>
              </a:rPr>
              <a:t>j</a:t>
            </a:r>
            <a:r>
              <a:rPr dirty="0" sz="900" spc="-5">
                <a:latin typeface="Courier New"/>
                <a:cs typeface="Courier New"/>
              </a:rPr>
              <a:t>)</a:t>
            </a:r>
            <a:r>
              <a:rPr dirty="0" sz="900" spc="-15">
                <a:latin typeface="Courier New"/>
                <a:cs typeface="Courier New"/>
              </a:rPr>
              <a:t> </a:t>
            </a:r>
            <a:r>
              <a:rPr dirty="0" sz="900">
                <a:latin typeface="Courier New"/>
                <a:cs typeface="Courier New"/>
              </a:rPr>
              <a:t>{</a:t>
            </a:r>
            <a:endParaRPr sz="900">
              <a:latin typeface="Courier New"/>
              <a:cs typeface="Courier New"/>
            </a:endParaRPr>
          </a:p>
          <a:p>
            <a:pPr marL="1109345">
              <a:lnSpc>
                <a:spcPts val="965"/>
              </a:lnSpc>
            </a:pPr>
            <a:r>
              <a:rPr dirty="0" sz="900" spc="-5">
                <a:solidFill>
                  <a:srgbClr val="458383"/>
                </a:solidFill>
                <a:latin typeface="Courier New"/>
                <a:cs typeface="Courier New"/>
              </a:rPr>
              <a:t>cell</a:t>
            </a:r>
            <a:r>
              <a:rPr dirty="0" sz="900" spc="-5">
                <a:latin typeface="Courier New"/>
                <a:cs typeface="Courier New"/>
              </a:rPr>
              <a:t>.</a:t>
            </a:r>
            <a:r>
              <a:rPr dirty="0" sz="900" spc="-5" b="1">
                <a:solidFill>
                  <a:srgbClr val="660D79"/>
                </a:solidFill>
                <a:latin typeface="Courier New"/>
                <a:cs typeface="Courier New"/>
              </a:rPr>
              <a:t>classList</a:t>
            </a:r>
            <a:r>
              <a:rPr dirty="0" sz="900" spc="-5">
                <a:latin typeface="Courier New"/>
                <a:cs typeface="Courier New"/>
              </a:rPr>
              <a:t>.</a:t>
            </a:r>
            <a:r>
              <a:rPr dirty="0" sz="900" spc="-5">
                <a:solidFill>
                  <a:srgbClr val="797943"/>
                </a:solidFill>
                <a:latin typeface="Courier New"/>
                <a:cs typeface="Courier New"/>
              </a:rPr>
              <a:t>add</a:t>
            </a:r>
            <a:r>
              <a:rPr dirty="0" sz="900" spc="-5">
                <a:latin typeface="Courier New"/>
                <a:cs typeface="Courier New"/>
              </a:rPr>
              <a:t>(</a:t>
            </a:r>
            <a:r>
              <a:rPr dirty="0" sz="900" spc="-5" b="1">
                <a:solidFill>
                  <a:srgbClr val="008000"/>
                </a:solidFill>
                <a:latin typeface="Courier New"/>
                <a:cs typeface="Courier New"/>
              </a:rPr>
              <a:t>'diagonal0'</a:t>
            </a:r>
            <a:r>
              <a:rPr dirty="0" sz="900" spc="-5">
                <a:latin typeface="Courier New"/>
                <a:cs typeface="Courier New"/>
              </a:rPr>
              <a:t>);</a:t>
            </a:r>
            <a:endParaRPr sz="900">
              <a:latin typeface="Courier New"/>
              <a:cs typeface="Courier New"/>
            </a:endParaRPr>
          </a:p>
          <a:p>
            <a:pPr marL="835025">
              <a:lnSpc>
                <a:spcPts val="1019"/>
              </a:lnSpc>
            </a:pPr>
            <a:r>
              <a:rPr dirty="0" sz="900">
                <a:latin typeface="Courier New"/>
                <a:cs typeface="Courier New"/>
              </a:rPr>
              <a:t>}</a:t>
            </a:r>
            <a:endParaRPr sz="900">
              <a:latin typeface="Courier New"/>
              <a:cs typeface="Courier New"/>
            </a:endParaRPr>
          </a:p>
          <a:p>
            <a:pPr marL="835025">
              <a:lnSpc>
                <a:spcPts val="1019"/>
              </a:lnSpc>
            </a:pPr>
            <a:r>
              <a:rPr dirty="0" sz="900" spc="-5" b="1">
                <a:solidFill>
                  <a:srgbClr val="000080"/>
                </a:solidFill>
                <a:latin typeface="Courier New"/>
                <a:cs typeface="Courier New"/>
              </a:rPr>
              <a:t>if </a:t>
            </a:r>
            <a:r>
              <a:rPr dirty="0" sz="900" spc="-5">
                <a:latin typeface="Courier New"/>
                <a:cs typeface="Courier New"/>
              </a:rPr>
              <a:t>(</a:t>
            </a:r>
            <a:r>
              <a:rPr dirty="0" sz="900" spc="-5">
                <a:solidFill>
                  <a:srgbClr val="458383"/>
                </a:solidFill>
                <a:latin typeface="Courier New"/>
                <a:cs typeface="Courier New"/>
              </a:rPr>
              <a:t>j </a:t>
            </a:r>
            <a:r>
              <a:rPr dirty="0" sz="900" spc="-5">
                <a:latin typeface="Courier New"/>
                <a:cs typeface="Courier New"/>
              </a:rPr>
              <a:t>== </a:t>
            </a:r>
            <a:r>
              <a:rPr dirty="0" sz="900" spc="-5" b="1" i="1">
                <a:solidFill>
                  <a:srgbClr val="660D79"/>
                </a:solidFill>
                <a:latin typeface="Courier New"/>
                <a:cs typeface="Courier New"/>
              </a:rPr>
              <a:t>N_SIZE </a:t>
            </a:r>
            <a:r>
              <a:rPr dirty="0" sz="900">
                <a:latin typeface="Courier New"/>
                <a:cs typeface="Courier New"/>
              </a:rPr>
              <a:t>- </a:t>
            </a:r>
            <a:r>
              <a:rPr dirty="0" sz="900">
                <a:solidFill>
                  <a:srgbClr val="458383"/>
                </a:solidFill>
                <a:latin typeface="Courier New"/>
                <a:cs typeface="Courier New"/>
              </a:rPr>
              <a:t>i </a:t>
            </a:r>
            <a:r>
              <a:rPr dirty="0" sz="900">
                <a:latin typeface="Courier New"/>
                <a:cs typeface="Courier New"/>
              </a:rPr>
              <a:t>- </a:t>
            </a:r>
            <a:r>
              <a:rPr dirty="0" sz="900" spc="-5">
                <a:solidFill>
                  <a:srgbClr val="0000FF"/>
                </a:solidFill>
                <a:latin typeface="Courier New"/>
                <a:cs typeface="Courier New"/>
              </a:rPr>
              <a:t>1</a:t>
            </a:r>
            <a:r>
              <a:rPr dirty="0" sz="900" spc="-5">
                <a:latin typeface="Courier New"/>
                <a:cs typeface="Courier New"/>
              </a:rPr>
              <a:t>)</a:t>
            </a:r>
            <a:r>
              <a:rPr dirty="0" sz="900" spc="-30">
                <a:latin typeface="Courier New"/>
                <a:cs typeface="Courier New"/>
              </a:rPr>
              <a:t> </a:t>
            </a:r>
            <a:r>
              <a:rPr dirty="0" sz="900">
                <a:latin typeface="Courier New"/>
                <a:cs typeface="Courier New"/>
              </a:rPr>
              <a:t>{</a:t>
            </a:r>
            <a:endParaRPr sz="900">
              <a:latin typeface="Courier New"/>
              <a:cs typeface="Courier New"/>
            </a:endParaRPr>
          </a:p>
          <a:p>
            <a:pPr marL="1109345">
              <a:lnSpc>
                <a:spcPts val="1019"/>
              </a:lnSpc>
            </a:pPr>
            <a:r>
              <a:rPr dirty="0" sz="900" spc="-5">
                <a:solidFill>
                  <a:srgbClr val="458383"/>
                </a:solidFill>
                <a:latin typeface="Courier New"/>
                <a:cs typeface="Courier New"/>
              </a:rPr>
              <a:t>cell</a:t>
            </a:r>
            <a:r>
              <a:rPr dirty="0" sz="900" spc="-5">
                <a:latin typeface="Courier New"/>
                <a:cs typeface="Courier New"/>
              </a:rPr>
              <a:t>.</a:t>
            </a:r>
            <a:r>
              <a:rPr dirty="0" sz="900" spc="-5" b="1">
                <a:solidFill>
                  <a:srgbClr val="660D79"/>
                </a:solidFill>
                <a:latin typeface="Courier New"/>
                <a:cs typeface="Courier New"/>
              </a:rPr>
              <a:t>classList</a:t>
            </a:r>
            <a:r>
              <a:rPr dirty="0" sz="900" spc="-5">
                <a:latin typeface="Courier New"/>
                <a:cs typeface="Courier New"/>
              </a:rPr>
              <a:t>.</a:t>
            </a:r>
            <a:r>
              <a:rPr dirty="0" sz="900" spc="-5">
                <a:solidFill>
                  <a:srgbClr val="797943"/>
                </a:solidFill>
                <a:latin typeface="Courier New"/>
                <a:cs typeface="Courier New"/>
              </a:rPr>
              <a:t>add</a:t>
            </a:r>
            <a:r>
              <a:rPr dirty="0" sz="900" spc="-5">
                <a:latin typeface="Courier New"/>
                <a:cs typeface="Courier New"/>
              </a:rPr>
              <a:t>(</a:t>
            </a:r>
            <a:r>
              <a:rPr dirty="0" sz="900" spc="-5" b="1">
                <a:solidFill>
                  <a:srgbClr val="008000"/>
                </a:solidFill>
                <a:latin typeface="Courier New"/>
                <a:cs typeface="Courier New"/>
              </a:rPr>
              <a:t>'diagonal1'</a:t>
            </a:r>
            <a:r>
              <a:rPr dirty="0" sz="900" spc="-5">
                <a:latin typeface="Courier New"/>
                <a:cs typeface="Courier New"/>
              </a:rPr>
              <a:t>);</a:t>
            </a:r>
            <a:endParaRPr sz="900">
              <a:latin typeface="Courier New"/>
              <a:cs typeface="Courier New"/>
            </a:endParaRPr>
          </a:p>
          <a:p>
            <a:pPr marL="835025">
              <a:lnSpc>
                <a:spcPts val="1019"/>
              </a:lnSpc>
            </a:pPr>
            <a:r>
              <a:rPr dirty="0" sz="900">
                <a:latin typeface="Courier New"/>
                <a:cs typeface="Courier New"/>
              </a:rPr>
              <a:t>}</a:t>
            </a:r>
            <a:endParaRPr sz="900">
              <a:latin typeface="Courier New"/>
              <a:cs typeface="Courier New"/>
            </a:endParaRPr>
          </a:p>
          <a:p>
            <a:pPr marL="835025" marR="965200">
              <a:lnSpc>
                <a:spcPct val="94100"/>
              </a:lnSpc>
              <a:spcBef>
                <a:spcPts val="35"/>
              </a:spcBef>
            </a:pPr>
            <a:r>
              <a:rPr dirty="0" sz="900" spc="-5">
                <a:solidFill>
                  <a:srgbClr val="458383"/>
                </a:solidFill>
                <a:latin typeface="Courier New"/>
                <a:cs typeface="Courier New"/>
              </a:rPr>
              <a:t>cell</a:t>
            </a:r>
            <a:r>
              <a:rPr dirty="0" sz="900" spc="-5">
                <a:latin typeface="Courier New"/>
                <a:cs typeface="Courier New"/>
              </a:rPr>
              <a:t>.</a:t>
            </a:r>
            <a:r>
              <a:rPr dirty="0" sz="900" spc="-5" b="1">
                <a:solidFill>
                  <a:srgbClr val="660D79"/>
                </a:solidFill>
                <a:latin typeface="Courier New"/>
                <a:cs typeface="Courier New"/>
              </a:rPr>
              <a:t>identifier </a:t>
            </a:r>
            <a:r>
              <a:rPr dirty="0" sz="900">
                <a:latin typeface="Courier New"/>
                <a:cs typeface="Courier New"/>
              </a:rPr>
              <a:t>= </a:t>
            </a:r>
            <a:r>
              <a:rPr dirty="0" sz="900" spc="-5">
                <a:solidFill>
                  <a:srgbClr val="458383"/>
                </a:solidFill>
                <a:latin typeface="Courier New"/>
                <a:cs typeface="Courier New"/>
              </a:rPr>
              <a:t>identifier</a:t>
            </a:r>
            <a:r>
              <a:rPr dirty="0" sz="900" spc="-5">
                <a:latin typeface="Courier New"/>
                <a:cs typeface="Courier New"/>
              </a:rPr>
              <a:t>;  </a:t>
            </a:r>
            <a:r>
              <a:rPr dirty="0" sz="900" spc="-5">
                <a:solidFill>
                  <a:srgbClr val="458383"/>
                </a:solidFill>
                <a:latin typeface="Courier New"/>
                <a:cs typeface="Courier New"/>
              </a:rPr>
              <a:t>cell</a:t>
            </a:r>
            <a:r>
              <a:rPr dirty="0" sz="900" spc="-5">
                <a:latin typeface="Courier New"/>
                <a:cs typeface="Courier New"/>
              </a:rPr>
              <a:t>.</a:t>
            </a:r>
            <a:r>
              <a:rPr dirty="0" sz="900" spc="-5">
                <a:solidFill>
                  <a:srgbClr val="797943"/>
                </a:solidFill>
                <a:latin typeface="Courier New"/>
                <a:cs typeface="Courier New"/>
              </a:rPr>
              <a:t>addEventListener</a:t>
            </a:r>
            <a:r>
              <a:rPr dirty="0" sz="900" spc="-5">
                <a:latin typeface="Courier New"/>
                <a:cs typeface="Courier New"/>
              </a:rPr>
              <a:t>(</a:t>
            </a:r>
            <a:r>
              <a:rPr dirty="0" sz="900" spc="-5" b="1">
                <a:solidFill>
                  <a:srgbClr val="008000"/>
                </a:solidFill>
                <a:latin typeface="Courier New"/>
                <a:cs typeface="Courier New"/>
              </a:rPr>
              <a:t>"click"</a:t>
            </a:r>
            <a:r>
              <a:rPr dirty="0" sz="900" spc="-5">
                <a:latin typeface="Courier New"/>
                <a:cs typeface="Courier New"/>
              </a:rPr>
              <a:t>, </a:t>
            </a:r>
            <a:r>
              <a:rPr dirty="0" sz="900" spc="-5" i="1">
                <a:latin typeface="Courier New"/>
                <a:cs typeface="Courier New"/>
              </a:rPr>
              <a:t>set</a:t>
            </a:r>
            <a:r>
              <a:rPr dirty="0" sz="900" spc="-5">
                <a:latin typeface="Courier New"/>
                <a:cs typeface="Courier New"/>
              </a:rPr>
              <a:t>);  </a:t>
            </a:r>
            <a:r>
              <a:rPr dirty="0" sz="900" spc="-5">
                <a:solidFill>
                  <a:srgbClr val="458383"/>
                </a:solidFill>
                <a:latin typeface="Courier New"/>
                <a:cs typeface="Courier New"/>
              </a:rPr>
              <a:t>row</a:t>
            </a:r>
            <a:r>
              <a:rPr dirty="0" sz="900" spc="-5">
                <a:latin typeface="Courier New"/>
                <a:cs typeface="Courier New"/>
              </a:rPr>
              <a:t>.</a:t>
            </a:r>
            <a:r>
              <a:rPr dirty="0" sz="900" spc="-5">
                <a:solidFill>
                  <a:srgbClr val="797943"/>
                </a:solidFill>
                <a:latin typeface="Courier New"/>
                <a:cs typeface="Courier New"/>
              </a:rPr>
              <a:t>appendChild</a:t>
            </a:r>
            <a:r>
              <a:rPr dirty="0" sz="900" spc="-5">
                <a:latin typeface="Courier New"/>
                <a:cs typeface="Courier New"/>
              </a:rPr>
              <a:t>(</a:t>
            </a:r>
            <a:r>
              <a:rPr dirty="0" sz="900" spc="-5">
                <a:solidFill>
                  <a:srgbClr val="458383"/>
                </a:solidFill>
                <a:latin typeface="Courier New"/>
                <a:cs typeface="Courier New"/>
              </a:rPr>
              <a:t>cell</a:t>
            </a:r>
            <a:r>
              <a:rPr dirty="0" sz="900" spc="-5">
                <a:latin typeface="Courier New"/>
                <a:cs typeface="Courier New"/>
              </a:rPr>
              <a:t>);  </a:t>
            </a:r>
            <a:r>
              <a:rPr dirty="0" sz="900" spc="-5" b="1" i="1">
                <a:solidFill>
                  <a:srgbClr val="660D79"/>
                </a:solidFill>
                <a:latin typeface="Courier New"/>
                <a:cs typeface="Courier New"/>
              </a:rPr>
              <a:t>boxes</a:t>
            </a:r>
            <a:r>
              <a:rPr dirty="0" sz="900" spc="-5">
                <a:latin typeface="Courier New"/>
                <a:cs typeface="Courier New"/>
              </a:rPr>
              <a:t>.</a:t>
            </a:r>
            <a:r>
              <a:rPr dirty="0" sz="900" spc="-5">
                <a:solidFill>
                  <a:srgbClr val="797943"/>
                </a:solidFill>
                <a:latin typeface="Courier New"/>
                <a:cs typeface="Courier New"/>
              </a:rPr>
              <a:t>push</a:t>
            </a:r>
            <a:r>
              <a:rPr dirty="0" sz="900" spc="-5">
                <a:latin typeface="Courier New"/>
                <a:cs typeface="Courier New"/>
              </a:rPr>
              <a:t>(</a:t>
            </a:r>
            <a:r>
              <a:rPr dirty="0" sz="900" spc="-5">
                <a:solidFill>
                  <a:srgbClr val="458383"/>
                </a:solidFill>
                <a:latin typeface="Courier New"/>
                <a:cs typeface="Courier New"/>
              </a:rPr>
              <a:t>cell</a:t>
            </a:r>
            <a:r>
              <a:rPr dirty="0" sz="900" spc="-5">
                <a:latin typeface="Courier New"/>
                <a:cs typeface="Courier New"/>
              </a:rPr>
              <a:t>);</a:t>
            </a:r>
            <a:endParaRPr sz="900">
              <a:latin typeface="Courier New"/>
              <a:cs typeface="Courier New"/>
            </a:endParaRPr>
          </a:p>
          <a:p>
            <a:pPr marL="835025">
              <a:lnSpc>
                <a:spcPts val="990"/>
              </a:lnSpc>
            </a:pPr>
            <a:r>
              <a:rPr dirty="0" sz="900" spc="-5">
                <a:solidFill>
                  <a:srgbClr val="458383"/>
                </a:solidFill>
                <a:latin typeface="Courier New"/>
                <a:cs typeface="Courier New"/>
              </a:rPr>
              <a:t>identifier </a:t>
            </a:r>
            <a:r>
              <a:rPr dirty="0" sz="900" spc="-5">
                <a:latin typeface="Courier New"/>
                <a:cs typeface="Courier New"/>
              </a:rPr>
              <a:t>+=</a:t>
            </a:r>
            <a:r>
              <a:rPr dirty="0" sz="900" spc="-10">
                <a:latin typeface="Courier New"/>
                <a:cs typeface="Courier New"/>
              </a:rPr>
              <a:t> </a:t>
            </a:r>
            <a:r>
              <a:rPr dirty="0" sz="900" spc="-5">
                <a:solidFill>
                  <a:srgbClr val="458383"/>
                </a:solidFill>
                <a:latin typeface="Courier New"/>
                <a:cs typeface="Courier New"/>
              </a:rPr>
              <a:t>identifier</a:t>
            </a:r>
            <a:r>
              <a:rPr dirty="0" sz="900" spc="-5">
                <a:latin typeface="Courier New"/>
                <a:cs typeface="Courier New"/>
              </a:rPr>
              <a:t>;</a:t>
            </a:r>
            <a:endParaRPr sz="900">
              <a:latin typeface="Courier New"/>
              <a:cs typeface="Courier New"/>
            </a:endParaRPr>
          </a:p>
          <a:p>
            <a:pPr marL="560705">
              <a:lnSpc>
                <a:spcPts val="1019"/>
              </a:lnSpc>
            </a:pPr>
            <a:r>
              <a:rPr dirty="0" sz="900">
                <a:latin typeface="Courier New"/>
                <a:cs typeface="Courier New"/>
              </a:rPr>
              <a:t>}</a:t>
            </a:r>
            <a:endParaRPr sz="900">
              <a:latin typeface="Courier New"/>
              <a:cs typeface="Courier New"/>
            </a:endParaRPr>
          </a:p>
          <a:p>
            <a:pPr marL="286385">
              <a:lnSpc>
                <a:spcPts val="1050"/>
              </a:lnSpc>
            </a:pPr>
            <a:r>
              <a:rPr dirty="0" sz="900">
                <a:latin typeface="Courier New"/>
                <a:cs typeface="Courier New"/>
              </a:rPr>
              <a:t>}</a:t>
            </a:r>
            <a:endParaRPr sz="900">
              <a:latin typeface="Courier New"/>
              <a:cs typeface="Courier New"/>
            </a:endParaRPr>
          </a:p>
          <a:p>
            <a:pPr>
              <a:lnSpc>
                <a:spcPct val="100000"/>
              </a:lnSpc>
              <a:spcBef>
                <a:spcPts val="55"/>
              </a:spcBef>
            </a:pPr>
            <a:endParaRPr sz="800">
              <a:latin typeface="Courier New"/>
              <a:cs typeface="Courier New"/>
            </a:endParaRPr>
          </a:p>
          <a:p>
            <a:pPr marL="286385">
              <a:lnSpc>
                <a:spcPts val="1050"/>
              </a:lnSpc>
            </a:pP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getElementById</a:t>
            </a:r>
            <a:r>
              <a:rPr dirty="0" sz="900" spc="-5">
                <a:latin typeface="Courier New"/>
                <a:cs typeface="Courier New"/>
              </a:rPr>
              <a:t>(</a:t>
            </a:r>
            <a:r>
              <a:rPr dirty="0" sz="900" spc="-5" b="1">
                <a:solidFill>
                  <a:srgbClr val="008000"/>
                </a:solidFill>
                <a:latin typeface="Courier New"/>
                <a:cs typeface="Courier New"/>
              </a:rPr>
              <a:t>"tictactoe"</a:t>
            </a:r>
            <a:r>
              <a:rPr dirty="0" sz="900" spc="-5">
                <a:latin typeface="Courier New"/>
                <a:cs typeface="Courier New"/>
              </a:rPr>
              <a:t>).</a:t>
            </a:r>
            <a:r>
              <a:rPr dirty="0" sz="900" spc="-5">
                <a:solidFill>
                  <a:srgbClr val="797943"/>
                </a:solidFill>
                <a:latin typeface="Courier New"/>
                <a:cs typeface="Courier New"/>
              </a:rPr>
              <a:t>appendChild</a:t>
            </a:r>
            <a:r>
              <a:rPr dirty="0" sz="900" spc="-5">
                <a:latin typeface="Courier New"/>
                <a:cs typeface="Courier New"/>
              </a:rPr>
              <a:t>(</a:t>
            </a:r>
            <a:r>
              <a:rPr dirty="0" sz="900" spc="-5">
                <a:solidFill>
                  <a:srgbClr val="458383"/>
                </a:solidFill>
                <a:latin typeface="Courier New"/>
                <a:cs typeface="Courier New"/>
              </a:rPr>
              <a:t>board</a:t>
            </a:r>
            <a:r>
              <a:rPr dirty="0" sz="900" spc="-5">
                <a:latin typeface="Courier New"/>
                <a:cs typeface="Courier New"/>
              </a:rPr>
              <a:t>);</a:t>
            </a:r>
            <a:endParaRPr sz="900">
              <a:latin typeface="Courier New"/>
              <a:cs typeface="Courier New"/>
            </a:endParaRPr>
          </a:p>
          <a:p>
            <a:pPr marL="286385">
              <a:lnSpc>
                <a:spcPts val="1019"/>
              </a:lnSpc>
            </a:pPr>
            <a:r>
              <a:rPr dirty="0" sz="900" spc="-5" i="1">
                <a:latin typeface="Courier New"/>
                <a:cs typeface="Courier New"/>
              </a:rPr>
              <a:t>startNewGame</a:t>
            </a:r>
            <a:r>
              <a:rPr dirty="0" sz="900" spc="-5">
                <a:latin typeface="Courier New"/>
                <a:cs typeface="Courier New"/>
              </a:rPr>
              <a:t>();</a:t>
            </a:r>
            <a:endParaRPr sz="900">
              <a:latin typeface="Courier New"/>
              <a:cs typeface="Courier New"/>
            </a:endParaRPr>
          </a:p>
          <a:p>
            <a:pPr marL="12700">
              <a:lnSpc>
                <a:spcPts val="1050"/>
              </a:lnSpc>
            </a:pPr>
            <a:r>
              <a:rPr dirty="0" sz="900">
                <a:latin typeface="Courier New"/>
                <a:cs typeface="Courier New"/>
              </a:rPr>
              <a:t>}</a:t>
            </a:r>
            <a:endParaRPr sz="900">
              <a:latin typeface="Courier New"/>
              <a:cs typeface="Courier New"/>
            </a:endParaRPr>
          </a:p>
          <a:p>
            <a:pPr>
              <a:lnSpc>
                <a:spcPct val="100000"/>
              </a:lnSpc>
              <a:spcBef>
                <a:spcPts val="55"/>
              </a:spcBef>
            </a:pPr>
            <a:endParaRPr sz="800">
              <a:latin typeface="Courier New"/>
              <a:cs typeface="Courier New"/>
            </a:endParaRPr>
          </a:p>
          <a:p>
            <a:pPr marL="12700">
              <a:lnSpc>
                <a:spcPts val="1050"/>
              </a:lnSpc>
            </a:pPr>
            <a:r>
              <a:rPr dirty="0" sz="900" spc="-5" i="1">
                <a:solidFill>
                  <a:srgbClr val="808080"/>
                </a:solidFill>
                <a:latin typeface="Courier New"/>
                <a:cs typeface="Courier New"/>
              </a:rPr>
              <a:t>/*</a:t>
            </a:r>
            <a:endParaRPr sz="900">
              <a:latin typeface="Courier New"/>
              <a:cs typeface="Courier New"/>
            </a:endParaRPr>
          </a:p>
          <a:p>
            <a:pPr marL="81280">
              <a:lnSpc>
                <a:spcPts val="1019"/>
              </a:lnSpc>
            </a:pPr>
            <a:r>
              <a:rPr dirty="0" sz="900" i="1">
                <a:solidFill>
                  <a:srgbClr val="808080"/>
                </a:solidFill>
                <a:latin typeface="Courier New"/>
                <a:cs typeface="Courier New"/>
              </a:rPr>
              <a:t>* </a:t>
            </a:r>
            <a:r>
              <a:rPr dirty="0" sz="900" spc="-5" i="1">
                <a:solidFill>
                  <a:srgbClr val="808080"/>
                </a:solidFill>
                <a:latin typeface="Courier New"/>
                <a:cs typeface="Courier New"/>
              </a:rPr>
              <a:t>New</a:t>
            </a:r>
            <a:r>
              <a:rPr dirty="0" sz="900" spc="-15" i="1">
                <a:solidFill>
                  <a:srgbClr val="808080"/>
                </a:solidFill>
                <a:latin typeface="Courier New"/>
                <a:cs typeface="Courier New"/>
              </a:rPr>
              <a:t> </a:t>
            </a:r>
            <a:r>
              <a:rPr dirty="0" sz="900" spc="-5" i="1">
                <a:solidFill>
                  <a:srgbClr val="808080"/>
                </a:solidFill>
                <a:latin typeface="Courier New"/>
                <a:cs typeface="Courier New"/>
              </a:rPr>
              <a:t>game</a:t>
            </a:r>
            <a:endParaRPr sz="900">
              <a:latin typeface="Courier New"/>
              <a:cs typeface="Courier New"/>
            </a:endParaRPr>
          </a:p>
          <a:p>
            <a:pPr marL="81280">
              <a:lnSpc>
                <a:spcPts val="1019"/>
              </a:lnSpc>
            </a:pPr>
            <a:r>
              <a:rPr dirty="0" sz="900" spc="-5" i="1">
                <a:solidFill>
                  <a:srgbClr val="808080"/>
                </a:solidFill>
                <a:latin typeface="Courier New"/>
                <a:cs typeface="Courier New"/>
              </a:rPr>
              <a:t>*/</a:t>
            </a:r>
            <a:endParaRPr sz="900">
              <a:latin typeface="Courier New"/>
              <a:cs typeface="Courier New"/>
            </a:endParaRPr>
          </a:p>
          <a:p>
            <a:pPr marL="12700">
              <a:lnSpc>
                <a:spcPts val="1019"/>
              </a:lnSpc>
            </a:pPr>
            <a:r>
              <a:rPr dirty="0" sz="900" spc="-5" b="1">
                <a:solidFill>
                  <a:srgbClr val="000080"/>
                </a:solidFill>
                <a:latin typeface="Courier New"/>
                <a:cs typeface="Courier New"/>
              </a:rPr>
              <a:t>function </a:t>
            </a:r>
            <a:r>
              <a:rPr dirty="0" sz="900" spc="-5" i="1">
                <a:latin typeface="Courier New"/>
                <a:cs typeface="Courier New"/>
              </a:rPr>
              <a:t>startNewGame</a:t>
            </a:r>
            <a:r>
              <a:rPr dirty="0" sz="900" spc="-5">
                <a:latin typeface="Courier New"/>
                <a:cs typeface="Courier New"/>
              </a:rPr>
              <a:t>() </a:t>
            </a:r>
            <a:r>
              <a:rPr dirty="0" sz="900">
                <a:latin typeface="Courier New"/>
                <a:cs typeface="Courier New"/>
              </a:rPr>
              <a:t>{</a:t>
            </a:r>
            <a:endParaRPr sz="900">
              <a:latin typeface="Courier New"/>
              <a:cs typeface="Courier New"/>
            </a:endParaRPr>
          </a:p>
          <a:p>
            <a:pPr marL="286385">
              <a:lnSpc>
                <a:spcPts val="1019"/>
              </a:lnSpc>
            </a:pPr>
            <a:r>
              <a:rPr dirty="0" sz="900" spc="-5" b="1" i="1">
                <a:solidFill>
                  <a:srgbClr val="660D79"/>
                </a:solidFill>
                <a:latin typeface="Courier New"/>
                <a:cs typeface="Courier New"/>
              </a:rPr>
              <a:t>score </a:t>
            </a:r>
            <a:r>
              <a:rPr dirty="0" sz="900">
                <a:latin typeface="Courier New"/>
                <a:cs typeface="Courier New"/>
              </a:rPr>
              <a:t>=</a:t>
            </a:r>
            <a:r>
              <a:rPr dirty="0" sz="900" spc="-5">
                <a:latin typeface="Courier New"/>
                <a:cs typeface="Courier New"/>
              </a:rPr>
              <a:t> </a:t>
            </a:r>
            <a:r>
              <a:rPr dirty="0" sz="900">
                <a:latin typeface="Courier New"/>
                <a:cs typeface="Courier New"/>
              </a:rPr>
              <a:t>{</a:t>
            </a:r>
            <a:endParaRPr sz="900">
              <a:latin typeface="Courier New"/>
              <a:cs typeface="Courier New"/>
            </a:endParaRPr>
          </a:p>
          <a:p>
            <a:pPr marL="560705">
              <a:lnSpc>
                <a:spcPts val="1019"/>
              </a:lnSpc>
            </a:pPr>
            <a:r>
              <a:rPr dirty="0" sz="900" spc="-5" b="1">
                <a:solidFill>
                  <a:srgbClr val="008000"/>
                </a:solidFill>
                <a:latin typeface="Courier New"/>
                <a:cs typeface="Courier New"/>
              </a:rPr>
              <a:t>"X"</a:t>
            </a:r>
            <a:r>
              <a:rPr dirty="0" sz="900" spc="-5">
                <a:latin typeface="Courier New"/>
                <a:cs typeface="Courier New"/>
              </a:rPr>
              <a:t>:</a:t>
            </a:r>
            <a:r>
              <a:rPr dirty="0" sz="900" spc="-10">
                <a:latin typeface="Courier New"/>
                <a:cs typeface="Courier New"/>
              </a:rPr>
              <a:t> </a:t>
            </a:r>
            <a:r>
              <a:rPr dirty="0" sz="900" spc="-5">
                <a:solidFill>
                  <a:srgbClr val="0000FF"/>
                </a:solidFill>
                <a:latin typeface="Courier New"/>
                <a:cs typeface="Courier New"/>
              </a:rPr>
              <a:t>0</a:t>
            </a:r>
            <a:r>
              <a:rPr dirty="0" sz="900" spc="-5">
                <a:latin typeface="Courier New"/>
                <a:cs typeface="Courier New"/>
              </a:rPr>
              <a:t>,</a:t>
            </a:r>
            <a:endParaRPr sz="900">
              <a:latin typeface="Courier New"/>
              <a:cs typeface="Courier New"/>
            </a:endParaRPr>
          </a:p>
          <a:p>
            <a:pPr marL="560705">
              <a:lnSpc>
                <a:spcPts val="1019"/>
              </a:lnSpc>
            </a:pPr>
            <a:r>
              <a:rPr dirty="0" sz="900" spc="-5" b="1">
                <a:solidFill>
                  <a:srgbClr val="008000"/>
                </a:solidFill>
                <a:latin typeface="Courier New"/>
                <a:cs typeface="Courier New"/>
              </a:rPr>
              <a:t>"O"</a:t>
            </a:r>
            <a:r>
              <a:rPr dirty="0" sz="900" spc="-5">
                <a:latin typeface="Courier New"/>
                <a:cs typeface="Courier New"/>
              </a:rPr>
              <a:t>:</a:t>
            </a:r>
            <a:r>
              <a:rPr dirty="0" sz="900" spc="-10">
                <a:latin typeface="Courier New"/>
                <a:cs typeface="Courier New"/>
              </a:rPr>
              <a:t> </a:t>
            </a:r>
            <a:r>
              <a:rPr dirty="0" sz="900">
                <a:solidFill>
                  <a:srgbClr val="0000FF"/>
                </a:solidFill>
                <a:latin typeface="Courier New"/>
                <a:cs typeface="Courier New"/>
              </a:rPr>
              <a:t>0</a:t>
            </a:r>
            <a:endParaRPr sz="900">
              <a:latin typeface="Courier New"/>
              <a:cs typeface="Courier New"/>
            </a:endParaRPr>
          </a:p>
          <a:p>
            <a:pPr marL="286385">
              <a:lnSpc>
                <a:spcPts val="1019"/>
              </a:lnSpc>
            </a:pPr>
            <a:r>
              <a:rPr dirty="0" sz="900" spc="-5">
                <a:latin typeface="Courier New"/>
                <a:cs typeface="Courier New"/>
              </a:rPr>
              <a:t>};</a:t>
            </a:r>
            <a:endParaRPr sz="900">
              <a:latin typeface="Courier New"/>
              <a:cs typeface="Courier New"/>
            </a:endParaRPr>
          </a:p>
          <a:p>
            <a:pPr marL="286385">
              <a:lnSpc>
                <a:spcPts val="1019"/>
              </a:lnSpc>
            </a:pPr>
            <a:r>
              <a:rPr dirty="0" sz="900" spc="-5" b="1" i="1">
                <a:solidFill>
                  <a:srgbClr val="660D79"/>
                </a:solidFill>
                <a:latin typeface="Courier New"/>
                <a:cs typeface="Courier New"/>
              </a:rPr>
              <a:t>moves </a:t>
            </a:r>
            <a:r>
              <a:rPr dirty="0" sz="900">
                <a:latin typeface="Courier New"/>
                <a:cs typeface="Courier New"/>
              </a:rPr>
              <a:t>=</a:t>
            </a:r>
            <a:r>
              <a:rPr dirty="0" sz="900" spc="-5">
                <a:latin typeface="Courier New"/>
                <a:cs typeface="Courier New"/>
              </a:rPr>
              <a:t> </a:t>
            </a:r>
            <a:r>
              <a:rPr dirty="0" sz="900" spc="-5">
                <a:solidFill>
                  <a:srgbClr val="0000FF"/>
                </a:solidFill>
                <a:latin typeface="Courier New"/>
                <a:cs typeface="Courier New"/>
              </a:rPr>
              <a:t>0</a:t>
            </a:r>
            <a:r>
              <a:rPr dirty="0" sz="900" spc="-5">
                <a:latin typeface="Courier New"/>
                <a:cs typeface="Courier New"/>
              </a:rPr>
              <a:t>;</a:t>
            </a:r>
            <a:endParaRPr sz="900">
              <a:latin typeface="Courier New"/>
              <a:cs typeface="Courier New"/>
            </a:endParaRPr>
          </a:p>
          <a:p>
            <a:pPr marL="286385">
              <a:lnSpc>
                <a:spcPts val="1019"/>
              </a:lnSpc>
            </a:pPr>
            <a:r>
              <a:rPr dirty="0" sz="900" spc="-5" b="1" i="1">
                <a:solidFill>
                  <a:srgbClr val="660D79"/>
                </a:solidFill>
                <a:latin typeface="Courier New"/>
                <a:cs typeface="Courier New"/>
              </a:rPr>
              <a:t>turn </a:t>
            </a:r>
            <a:r>
              <a:rPr dirty="0" sz="900">
                <a:latin typeface="Courier New"/>
                <a:cs typeface="Courier New"/>
              </a:rPr>
              <a:t>=</a:t>
            </a:r>
            <a:r>
              <a:rPr dirty="0" sz="900" spc="-5">
                <a:latin typeface="Courier New"/>
                <a:cs typeface="Courier New"/>
              </a:rPr>
              <a:t> </a:t>
            </a:r>
            <a:r>
              <a:rPr dirty="0" sz="900" spc="-5" b="1">
                <a:solidFill>
                  <a:srgbClr val="008000"/>
                </a:solidFill>
                <a:latin typeface="Courier New"/>
                <a:cs typeface="Courier New"/>
              </a:rPr>
              <a:t>"X"</a:t>
            </a:r>
            <a:r>
              <a:rPr dirty="0" sz="900" spc="-5">
                <a:latin typeface="Courier New"/>
                <a:cs typeface="Courier New"/>
              </a:rPr>
              <a:t>;</a:t>
            </a:r>
            <a:endParaRPr sz="900">
              <a:latin typeface="Courier New"/>
              <a:cs typeface="Courier New"/>
            </a:endParaRPr>
          </a:p>
          <a:p>
            <a:pPr marL="560705" marR="1719580" indent="-274320">
              <a:lnSpc>
                <a:spcPts val="1019"/>
              </a:lnSpc>
              <a:spcBef>
                <a:spcPts val="55"/>
              </a:spcBef>
            </a:pPr>
            <a:r>
              <a:rPr dirty="0" sz="900" spc="-5" b="1" i="1">
                <a:solidFill>
                  <a:srgbClr val="660D79"/>
                </a:solidFill>
                <a:latin typeface="Courier New"/>
                <a:cs typeface="Courier New"/>
              </a:rPr>
              <a:t>boxes</a:t>
            </a:r>
            <a:r>
              <a:rPr dirty="0" sz="900" spc="-5">
                <a:latin typeface="Courier New"/>
                <a:cs typeface="Courier New"/>
              </a:rPr>
              <a:t>.</a:t>
            </a:r>
            <a:r>
              <a:rPr dirty="0" sz="900" spc="-5">
                <a:solidFill>
                  <a:srgbClr val="797943"/>
                </a:solidFill>
                <a:latin typeface="Courier New"/>
                <a:cs typeface="Courier New"/>
              </a:rPr>
              <a:t>forEach</a:t>
            </a:r>
            <a:r>
              <a:rPr dirty="0" sz="900" spc="-5">
                <a:latin typeface="Courier New"/>
                <a:cs typeface="Courier New"/>
              </a:rPr>
              <a:t>(</a:t>
            </a:r>
            <a:r>
              <a:rPr dirty="0" sz="900" spc="-5" b="1">
                <a:solidFill>
                  <a:srgbClr val="000080"/>
                </a:solidFill>
                <a:latin typeface="Courier New"/>
                <a:cs typeface="Courier New"/>
              </a:rPr>
              <a:t>function </a:t>
            </a:r>
            <a:r>
              <a:rPr dirty="0" sz="900" spc="-5">
                <a:latin typeface="Courier New"/>
                <a:cs typeface="Courier New"/>
              </a:rPr>
              <a:t>(square) </a:t>
            </a:r>
            <a:r>
              <a:rPr dirty="0" sz="900">
                <a:latin typeface="Courier New"/>
                <a:cs typeface="Courier New"/>
              </a:rPr>
              <a:t>{  </a:t>
            </a:r>
            <a:r>
              <a:rPr dirty="0" sz="900" spc="-5">
                <a:latin typeface="Courier New"/>
                <a:cs typeface="Courier New"/>
              </a:rPr>
              <a:t>square.</a:t>
            </a:r>
            <a:r>
              <a:rPr dirty="0" sz="900" spc="-5" b="1">
                <a:solidFill>
                  <a:srgbClr val="660D79"/>
                </a:solidFill>
                <a:latin typeface="Courier New"/>
                <a:cs typeface="Courier New"/>
              </a:rPr>
              <a:t>innerHTML </a:t>
            </a:r>
            <a:r>
              <a:rPr dirty="0" sz="900">
                <a:latin typeface="Courier New"/>
                <a:cs typeface="Courier New"/>
              </a:rPr>
              <a:t>=</a:t>
            </a:r>
            <a:r>
              <a:rPr dirty="0" sz="900" spc="-30">
                <a:latin typeface="Courier New"/>
                <a:cs typeface="Courier New"/>
              </a:rPr>
              <a:t> </a:t>
            </a:r>
            <a:r>
              <a:rPr dirty="0" sz="900" spc="-5" b="1" i="1">
                <a:solidFill>
                  <a:srgbClr val="660D79"/>
                </a:solidFill>
                <a:latin typeface="Courier New"/>
                <a:cs typeface="Courier New"/>
              </a:rPr>
              <a:t>EMPTY</a:t>
            </a:r>
            <a:r>
              <a:rPr dirty="0" sz="900" spc="-5">
                <a:latin typeface="Courier New"/>
                <a:cs typeface="Courier New"/>
              </a:rPr>
              <a:t>;</a:t>
            </a:r>
            <a:endParaRPr sz="900">
              <a:latin typeface="Courier New"/>
              <a:cs typeface="Courier New"/>
            </a:endParaRPr>
          </a:p>
          <a:p>
            <a:pPr marL="286385">
              <a:lnSpc>
                <a:spcPts val="965"/>
              </a:lnSpc>
            </a:pPr>
            <a:r>
              <a:rPr dirty="0" sz="900" spc="-5">
                <a:latin typeface="Courier New"/>
                <a:cs typeface="Courier New"/>
              </a:rPr>
              <a:t>});</a:t>
            </a:r>
            <a:endParaRPr sz="900">
              <a:latin typeface="Courier New"/>
              <a:cs typeface="Courier New"/>
            </a:endParaRPr>
          </a:p>
          <a:p>
            <a:pPr marL="12700">
              <a:lnSpc>
                <a:spcPts val="1050"/>
              </a:lnSpc>
            </a:pPr>
            <a:r>
              <a:rPr dirty="0" sz="900">
                <a:latin typeface="Courier New"/>
                <a:cs typeface="Courier New"/>
              </a:rPr>
              <a:t>}</a:t>
            </a:r>
            <a:endParaRPr sz="900">
              <a:latin typeface="Courier New"/>
              <a:cs typeface="Courier New"/>
            </a:endParaRPr>
          </a:p>
          <a:p>
            <a:pPr>
              <a:lnSpc>
                <a:spcPct val="100000"/>
              </a:lnSpc>
              <a:spcBef>
                <a:spcPts val="40"/>
              </a:spcBef>
            </a:pPr>
            <a:endParaRPr sz="800">
              <a:latin typeface="Courier New"/>
              <a:cs typeface="Courier New"/>
            </a:endParaRPr>
          </a:p>
          <a:p>
            <a:pPr marL="12700">
              <a:lnSpc>
                <a:spcPts val="1050"/>
              </a:lnSpc>
            </a:pPr>
            <a:r>
              <a:rPr dirty="0" sz="900" spc="-5" i="1">
                <a:solidFill>
                  <a:srgbClr val="808080"/>
                </a:solidFill>
                <a:latin typeface="Courier New"/>
                <a:cs typeface="Courier New"/>
              </a:rPr>
              <a:t>/*</a:t>
            </a:r>
            <a:endParaRPr sz="900">
              <a:latin typeface="Courier New"/>
              <a:cs typeface="Courier New"/>
            </a:endParaRPr>
          </a:p>
          <a:p>
            <a:pPr marL="81280">
              <a:lnSpc>
                <a:spcPts val="1019"/>
              </a:lnSpc>
            </a:pPr>
            <a:r>
              <a:rPr dirty="0" sz="900" i="1">
                <a:solidFill>
                  <a:srgbClr val="808080"/>
                </a:solidFill>
                <a:latin typeface="Courier New"/>
                <a:cs typeface="Courier New"/>
              </a:rPr>
              <a:t>* </a:t>
            </a:r>
            <a:r>
              <a:rPr dirty="0" sz="900" spc="-5" i="1">
                <a:solidFill>
                  <a:srgbClr val="808080"/>
                </a:solidFill>
                <a:latin typeface="Courier New"/>
                <a:cs typeface="Courier New"/>
              </a:rPr>
              <a:t>Check if </a:t>
            </a:r>
            <a:r>
              <a:rPr dirty="0" sz="900" i="1">
                <a:solidFill>
                  <a:srgbClr val="808080"/>
                </a:solidFill>
                <a:latin typeface="Courier New"/>
                <a:cs typeface="Courier New"/>
              </a:rPr>
              <a:t>a </a:t>
            </a:r>
            <a:r>
              <a:rPr dirty="0" sz="900" spc="-5" i="1">
                <a:solidFill>
                  <a:srgbClr val="808080"/>
                </a:solidFill>
                <a:latin typeface="Courier New"/>
                <a:cs typeface="Courier New"/>
              </a:rPr>
              <a:t>win or</a:t>
            </a:r>
            <a:r>
              <a:rPr dirty="0" sz="900" spc="-30" i="1">
                <a:solidFill>
                  <a:srgbClr val="808080"/>
                </a:solidFill>
                <a:latin typeface="Courier New"/>
                <a:cs typeface="Courier New"/>
              </a:rPr>
              <a:t> </a:t>
            </a:r>
            <a:r>
              <a:rPr dirty="0" sz="900" spc="-5" i="1">
                <a:solidFill>
                  <a:srgbClr val="808080"/>
                </a:solidFill>
                <a:latin typeface="Courier New"/>
                <a:cs typeface="Courier New"/>
              </a:rPr>
              <a:t>not</a:t>
            </a:r>
            <a:endParaRPr sz="900">
              <a:latin typeface="Courier New"/>
              <a:cs typeface="Courier New"/>
            </a:endParaRPr>
          </a:p>
          <a:p>
            <a:pPr marL="81280">
              <a:lnSpc>
                <a:spcPts val="1019"/>
              </a:lnSpc>
            </a:pPr>
            <a:r>
              <a:rPr dirty="0" sz="900" spc="-5" i="1">
                <a:solidFill>
                  <a:srgbClr val="808080"/>
                </a:solidFill>
                <a:latin typeface="Courier New"/>
                <a:cs typeface="Courier New"/>
              </a:rPr>
              <a:t>*/</a:t>
            </a:r>
            <a:endParaRPr sz="900">
              <a:latin typeface="Courier New"/>
              <a:cs typeface="Courier New"/>
            </a:endParaRPr>
          </a:p>
          <a:p>
            <a:pPr marL="12700">
              <a:lnSpc>
                <a:spcPts val="1019"/>
              </a:lnSpc>
            </a:pPr>
            <a:r>
              <a:rPr dirty="0" sz="900" spc="-5" b="1">
                <a:solidFill>
                  <a:srgbClr val="000080"/>
                </a:solidFill>
                <a:latin typeface="Courier New"/>
                <a:cs typeface="Courier New"/>
              </a:rPr>
              <a:t>function </a:t>
            </a:r>
            <a:r>
              <a:rPr dirty="0" sz="900" spc="-5" i="1">
                <a:latin typeface="Courier New"/>
                <a:cs typeface="Courier New"/>
              </a:rPr>
              <a:t>win</a:t>
            </a:r>
            <a:r>
              <a:rPr dirty="0" sz="900" spc="-5">
                <a:latin typeface="Courier New"/>
                <a:cs typeface="Courier New"/>
              </a:rPr>
              <a:t>(clicked) </a:t>
            </a:r>
            <a:r>
              <a:rPr dirty="0" sz="900">
                <a:latin typeface="Courier New"/>
                <a:cs typeface="Courier New"/>
              </a:rPr>
              <a:t>{</a:t>
            </a:r>
            <a:endParaRPr sz="900">
              <a:latin typeface="Courier New"/>
              <a:cs typeface="Courier New"/>
            </a:endParaRPr>
          </a:p>
          <a:p>
            <a:pPr marL="286385">
              <a:lnSpc>
                <a:spcPts val="1019"/>
              </a:lnSpc>
            </a:pPr>
            <a:r>
              <a:rPr dirty="0" sz="900" spc="-5" i="1">
                <a:solidFill>
                  <a:srgbClr val="808080"/>
                </a:solidFill>
                <a:latin typeface="Courier New"/>
                <a:cs typeface="Courier New"/>
              </a:rPr>
              <a:t>// Get all cell</a:t>
            </a:r>
            <a:r>
              <a:rPr dirty="0" sz="900" spc="-15" i="1">
                <a:solidFill>
                  <a:srgbClr val="808080"/>
                </a:solidFill>
                <a:latin typeface="Courier New"/>
                <a:cs typeface="Courier New"/>
              </a:rPr>
              <a:t> </a:t>
            </a:r>
            <a:r>
              <a:rPr dirty="0" sz="900" spc="-5" i="1">
                <a:solidFill>
                  <a:srgbClr val="808080"/>
                </a:solidFill>
                <a:latin typeface="Courier New"/>
                <a:cs typeface="Courier New"/>
              </a:rPr>
              <a:t>classes</a:t>
            </a:r>
            <a:endParaRPr sz="900">
              <a:latin typeface="Courier New"/>
              <a:cs typeface="Courier New"/>
            </a:endParaRPr>
          </a:p>
          <a:p>
            <a:pPr marL="286385">
              <a:lnSpc>
                <a:spcPts val="1019"/>
              </a:lnSpc>
            </a:pPr>
            <a:r>
              <a:rPr dirty="0" sz="900" spc="-5" b="1">
                <a:solidFill>
                  <a:srgbClr val="000080"/>
                </a:solidFill>
                <a:latin typeface="Courier New"/>
                <a:cs typeface="Courier New"/>
              </a:rPr>
              <a:t>var </a:t>
            </a:r>
            <a:r>
              <a:rPr dirty="0" sz="900" spc="-5">
                <a:solidFill>
                  <a:srgbClr val="458383"/>
                </a:solidFill>
                <a:latin typeface="Courier New"/>
                <a:cs typeface="Courier New"/>
              </a:rPr>
              <a:t>memberOf </a:t>
            </a:r>
            <a:r>
              <a:rPr dirty="0" sz="900">
                <a:latin typeface="Courier New"/>
                <a:cs typeface="Courier New"/>
              </a:rPr>
              <a:t>=</a:t>
            </a:r>
            <a:r>
              <a:rPr dirty="0" sz="900" spc="-15">
                <a:latin typeface="Courier New"/>
                <a:cs typeface="Courier New"/>
              </a:rPr>
              <a:t> </a:t>
            </a:r>
            <a:r>
              <a:rPr dirty="0" sz="900" spc="-5">
                <a:latin typeface="Courier New"/>
                <a:cs typeface="Courier New"/>
              </a:rPr>
              <a:t>clicked.</a:t>
            </a:r>
            <a:r>
              <a:rPr dirty="0" sz="900" spc="-5" b="1">
                <a:solidFill>
                  <a:srgbClr val="660D79"/>
                </a:solidFill>
                <a:latin typeface="Courier New"/>
                <a:cs typeface="Courier New"/>
              </a:rPr>
              <a:t>className</a:t>
            </a:r>
            <a:r>
              <a:rPr dirty="0" sz="900" spc="-5">
                <a:latin typeface="Courier New"/>
                <a:cs typeface="Courier New"/>
              </a:rPr>
              <a:t>.</a:t>
            </a:r>
            <a:r>
              <a:rPr dirty="0" sz="900" spc="-5">
                <a:solidFill>
                  <a:srgbClr val="797943"/>
                </a:solidFill>
                <a:latin typeface="Courier New"/>
                <a:cs typeface="Courier New"/>
              </a:rPr>
              <a:t>split</a:t>
            </a:r>
            <a:r>
              <a:rPr dirty="0" sz="900" spc="-5">
                <a:latin typeface="Courier New"/>
                <a:cs typeface="Courier New"/>
              </a:rPr>
              <a:t>(</a:t>
            </a:r>
            <a:r>
              <a:rPr dirty="0" sz="900" spc="-5">
                <a:solidFill>
                  <a:srgbClr val="0000FF"/>
                </a:solidFill>
                <a:latin typeface="Courier New"/>
                <a:cs typeface="Courier New"/>
              </a:rPr>
              <a:t>/\s+/</a:t>
            </a:r>
            <a:r>
              <a:rPr dirty="0" sz="900" spc="-5">
                <a:latin typeface="Courier New"/>
                <a:cs typeface="Courier New"/>
              </a:rPr>
              <a:t>);</a:t>
            </a:r>
            <a:endParaRPr sz="900">
              <a:latin typeface="Courier New"/>
              <a:cs typeface="Courier New"/>
            </a:endParaRPr>
          </a:p>
          <a:p>
            <a:pPr marL="286385">
              <a:lnSpc>
                <a:spcPts val="1019"/>
              </a:lnSpc>
            </a:pPr>
            <a:r>
              <a:rPr dirty="0" sz="900" spc="-5" b="1">
                <a:solidFill>
                  <a:srgbClr val="000080"/>
                </a:solidFill>
                <a:latin typeface="Courier New"/>
                <a:cs typeface="Courier New"/>
              </a:rPr>
              <a:t>for </a:t>
            </a:r>
            <a:r>
              <a:rPr dirty="0" sz="900" spc="-5">
                <a:latin typeface="Courier New"/>
                <a:cs typeface="Courier New"/>
              </a:rPr>
              <a:t>(</a:t>
            </a:r>
            <a:r>
              <a:rPr dirty="0" sz="900" spc="-5" b="1">
                <a:solidFill>
                  <a:srgbClr val="000080"/>
                </a:solidFill>
                <a:latin typeface="Courier New"/>
                <a:cs typeface="Courier New"/>
              </a:rPr>
              <a:t>var </a:t>
            </a:r>
            <a:r>
              <a:rPr dirty="0" sz="900">
                <a:solidFill>
                  <a:srgbClr val="458383"/>
                </a:solidFill>
                <a:latin typeface="Courier New"/>
                <a:cs typeface="Courier New"/>
              </a:rPr>
              <a:t>i </a:t>
            </a:r>
            <a:r>
              <a:rPr dirty="0" sz="900">
                <a:latin typeface="Courier New"/>
                <a:cs typeface="Courier New"/>
              </a:rPr>
              <a:t>= </a:t>
            </a:r>
            <a:r>
              <a:rPr dirty="0" sz="900">
                <a:solidFill>
                  <a:srgbClr val="0000FF"/>
                </a:solidFill>
                <a:latin typeface="Courier New"/>
                <a:cs typeface="Courier New"/>
              </a:rPr>
              <a:t>0</a:t>
            </a:r>
            <a:r>
              <a:rPr dirty="0" sz="900">
                <a:latin typeface="Courier New"/>
                <a:cs typeface="Courier New"/>
              </a:rPr>
              <a:t>; </a:t>
            </a:r>
            <a:r>
              <a:rPr dirty="0" sz="900">
                <a:solidFill>
                  <a:srgbClr val="458383"/>
                </a:solidFill>
                <a:latin typeface="Courier New"/>
                <a:cs typeface="Courier New"/>
              </a:rPr>
              <a:t>i </a:t>
            </a:r>
            <a:r>
              <a:rPr dirty="0" sz="900">
                <a:latin typeface="Courier New"/>
                <a:cs typeface="Courier New"/>
              </a:rPr>
              <a:t>&lt; </a:t>
            </a:r>
            <a:r>
              <a:rPr dirty="0" sz="900" spc="-5">
                <a:solidFill>
                  <a:srgbClr val="458383"/>
                </a:solidFill>
                <a:latin typeface="Courier New"/>
                <a:cs typeface="Courier New"/>
              </a:rPr>
              <a:t>memberOf</a:t>
            </a:r>
            <a:r>
              <a:rPr dirty="0" sz="900" spc="-5">
                <a:latin typeface="Courier New"/>
                <a:cs typeface="Courier New"/>
              </a:rPr>
              <a:t>.</a:t>
            </a:r>
            <a:r>
              <a:rPr dirty="0" sz="900" spc="-5" b="1">
                <a:solidFill>
                  <a:srgbClr val="660D79"/>
                </a:solidFill>
                <a:latin typeface="Courier New"/>
                <a:cs typeface="Courier New"/>
              </a:rPr>
              <a:t>length</a:t>
            </a:r>
            <a:r>
              <a:rPr dirty="0" sz="900" spc="-5">
                <a:latin typeface="Courier New"/>
                <a:cs typeface="Courier New"/>
              </a:rPr>
              <a:t>; </a:t>
            </a:r>
            <a:r>
              <a:rPr dirty="0" sz="900" spc="-5">
                <a:solidFill>
                  <a:srgbClr val="458383"/>
                </a:solidFill>
                <a:latin typeface="Courier New"/>
                <a:cs typeface="Courier New"/>
              </a:rPr>
              <a:t>i</a:t>
            </a:r>
            <a:r>
              <a:rPr dirty="0" sz="900" spc="-5">
                <a:latin typeface="Courier New"/>
                <a:cs typeface="Courier New"/>
              </a:rPr>
              <a:t>++)</a:t>
            </a:r>
            <a:r>
              <a:rPr dirty="0" sz="900" spc="-50">
                <a:latin typeface="Courier New"/>
                <a:cs typeface="Courier New"/>
              </a:rPr>
              <a:t> </a:t>
            </a:r>
            <a:r>
              <a:rPr dirty="0" sz="900">
                <a:latin typeface="Courier New"/>
                <a:cs typeface="Courier New"/>
              </a:rPr>
              <a:t>{</a:t>
            </a:r>
            <a:endParaRPr sz="900">
              <a:latin typeface="Courier New"/>
              <a:cs typeface="Courier New"/>
            </a:endParaRPr>
          </a:p>
          <a:p>
            <a:pPr marL="560705">
              <a:lnSpc>
                <a:spcPts val="1019"/>
              </a:lnSpc>
            </a:pPr>
            <a:r>
              <a:rPr dirty="0" sz="900" spc="-5" b="1">
                <a:solidFill>
                  <a:srgbClr val="000080"/>
                </a:solidFill>
                <a:latin typeface="Courier New"/>
                <a:cs typeface="Courier New"/>
              </a:rPr>
              <a:t>var </a:t>
            </a:r>
            <a:r>
              <a:rPr dirty="0" sz="900" spc="-5">
                <a:solidFill>
                  <a:srgbClr val="458383"/>
                </a:solidFill>
                <a:latin typeface="Courier New"/>
                <a:cs typeface="Courier New"/>
              </a:rPr>
              <a:t>testClass </a:t>
            </a:r>
            <a:r>
              <a:rPr dirty="0" sz="900">
                <a:latin typeface="Courier New"/>
                <a:cs typeface="Courier New"/>
              </a:rPr>
              <a:t>= </a:t>
            </a:r>
            <a:r>
              <a:rPr dirty="0" sz="900" spc="-5" b="1">
                <a:solidFill>
                  <a:srgbClr val="008000"/>
                </a:solidFill>
                <a:latin typeface="Courier New"/>
                <a:cs typeface="Courier New"/>
              </a:rPr>
              <a:t>'.' </a:t>
            </a:r>
            <a:r>
              <a:rPr dirty="0" sz="900">
                <a:latin typeface="Courier New"/>
                <a:cs typeface="Courier New"/>
              </a:rPr>
              <a:t>+</a:t>
            </a:r>
            <a:r>
              <a:rPr dirty="0" sz="900" spc="-15">
                <a:latin typeface="Courier New"/>
                <a:cs typeface="Courier New"/>
              </a:rPr>
              <a:t> </a:t>
            </a:r>
            <a:r>
              <a:rPr dirty="0" sz="900" spc="-5">
                <a:solidFill>
                  <a:srgbClr val="458383"/>
                </a:solidFill>
                <a:latin typeface="Courier New"/>
                <a:cs typeface="Courier New"/>
              </a:rPr>
              <a:t>memberOf</a:t>
            </a:r>
            <a:r>
              <a:rPr dirty="0" sz="900" spc="-5">
                <a:latin typeface="Courier New"/>
                <a:cs typeface="Courier New"/>
              </a:rPr>
              <a:t>[</a:t>
            </a:r>
            <a:r>
              <a:rPr dirty="0" sz="900" spc="-5">
                <a:solidFill>
                  <a:srgbClr val="458383"/>
                </a:solidFill>
                <a:latin typeface="Courier New"/>
                <a:cs typeface="Courier New"/>
              </a:rPr>
              <a:t>i</a:t>
            </a:r>
            <a:r>
              <a:rPr dirty="0" sz="900" spc="-5">
                <a:latin typeface="Courier New"/>
                <a:cs typeface="Courier New"/>
              </a:rPr>
              <a:t>];</a:t>
            </a:r>
            <a:endParaRPr sz="900">
              <a:latin typeface="Courier New"/>
              <a:cs typeface="Courier New"/>
            </a:endParaRPr>
          </a:p>
          <a:p>
            <a:pPr marL="560705">
              <a:lnSpc>
                <a:spcPts val="1019"/>
              </a:lnSpc>
            </a:pPr>
            <a:r>
              <a:rPr dirty="0" sz="900" spc="-5" b="1">
                <a:solidFill>
                  <a:srgbClr val="000080"/>
                </a:solidFill>
                <a:latin typeface="Courier New"/>
                <a:cs typeface="Courier New"/>
              </a:rPr>
              <a:t>var </a:t>
            </a:r>
            <a:r>
              <a:rPr dirty="0" sz="900" spc="-5">
                <a:solidFill>
                  <a:srgbClr val="458383"/>
                </a:solidFill>
                <a:latin typeface="Courier New"/>
                <a:cs typeface="Courier New"/>
              </a:rPr>
              <a:t>items </a:t>
            </a:r>
            <a:r>
              <a:rPr dirty="0" sz="900">
                <a:latin typeface="Courier New"/>
                <a:cs typeface="Courier New"/>
              </a:rPr>
              <a:t>= </a:t>
            </a:r>
            <a:r>
              <a:rPr dirty="0" sz="900" spc="-5" i="1">
                <a:latin typeface="Courier New"/>
                <a:cs typeface="Courier New"/>
              </a:rPr>
              <a:t>contains</a:t>
            </a:r>
            <a:r>
              <a:rPr dirty="0" sz="900" spc="-5">
                <a:latin typeface="Courier New"/>
                <a:cs typeface="Courier New"/>
              </a:rPr>
              <a:t>(</a:t>
            </a:r>
            <a:r>
              <a:rPr dirty="0" sz="900" spc="-5" b="1">
                <a:solidFill>
                  <a:srgbClr val="008000"/>
                </a:solidFill>
                <a:latin typeface="Courier New"/>
                <a:cs typeface="Courier New"/>
              </a:rPr>
              <a:t>'#tictactoe </a:t>
            </a:r>
            <a:r>
              <a:rPr dirty="0" sz="900" b="1">
                <a:solidFill>
                  <a:srgbClr val="008000"/>
                </a:solidFill>
                <a:latin typeface="Courier New"/>
                <a:cs typeface="Courier New"/>
              </a:rPr>
              <a:t>' </a:t>
            </a:r>
            <a:r>
              <a:rPr dirty="0" sz="900">
                <a:latin typeface="Courier New"/>
                <a:cs typeface="Courier New"/>
              </a:rPr>
              <a:t>+ </a:t>
            </a:r>
            <a:r>
              <a:rPr dirty="0" sz="900" spc="-5">
                <a:solidFill>
                  <a:srgbClr val="458383"/>
                </a:solidFill>
                <a:latin typeface="Courier New"/>
                <a:cs typeface="Courier New"/>
              </a:rPr>
              <a:t>testClass</a:t>
            </a:r>
            <a:r>
              <a:rPr dirty="0" sz="900" spc="-5">
                <a:latin typeface="Courier New"/>
                <a:cs typeface="Courier New"/>
              </a:rPr>
              <a:t>,</a:t>
            </a:r>
            <a:r>
              <a:rPr dirty="0" sz="900" spc="-80">
                <a:latin typeface="Courier New"/>
                <a:cs typeface="Courier New"/>
              </a:rPr>
              <a:t> </a:t>
            </a:r>
            <a:r>
              <a:rPr dirty="0" sz="900" spc="-5" b="1" i="1">
                <a:solidFill>
                  <a:srgbClr val="660D79"/>
                </a:solidFill>
                <a:latin typeface="Courier New"/>
                <a:cs typeface="Courier New"/>
              </a:rPr>
              <a:t>turn</a:t>
            </a:r>
            <a:r>
              <a:rPr dirty="0" sz="900" spc="-5">
                <a:latin typeface="Courier New"/>
                <a:cs typeface="Courier New"/>
              </a:rPr>
              <a:t>);</a:t>
            </a:r>
            <a:endParaRPr sz="900">
              <a:latin typeface="Courier New"/>
              <a:cs typeface="Courier New"/>
            </a:endParaRPr>
          </a:p>
          <a:p>
            <a:pPr marL="560705">
              <a:lnSpc>
                <a:spcPts val="1019"/>
              </a:lnSpc>
            </a:pPr>
            <a:r>
              <a:rPr dirty="0" sz="900" spc="-5" i="1">
                <a:solidFill>
                  <a:srgbClr val="808080"/>
                </a:solidFill>
                <a:latin typeface="Courier New"/>
                <a:cs typeface="Courier New"/>
              </a:rPr>
              <a:t>// winning condition: turn ==</a:t>
            </a:r>
            <a:r>
              <a:rPr dirty="0" sz="900" spc="-25" i="1">
                <a:solidFill>
                  <a:srgbClr val="808080"/>
                </a:solidFill>
                <a:latin typeface="Courier New"/>
                <a:cs typeface="Courier New"/>
              </a:rPr>
              <a:t> </a:t>
            </a:r>
            <a:r>
              <a:rPr dirty="0" sz="900" spc="-5" i="1">
                <a:solidFill>
                  <a:srgbClr val="808080"/>
                </a:solidFill>
                <a:latin typeface="Courier New"/>
                <a:cs typeface="Courier New"/>
              </a:rPr>
              <a:t>N_SIZE</a:t>
            </a:r>
            <a:endParaRPr sz="900">
              <a:latin typeface="Courier New"/>
              <a:cs typeface="Courier New"/>
            </a:endParaRPr>
          </a:p>
          <a:p>
            <a:pPr marL="560705">
              <a:lnSpc>
                <a:spcPts val="1019"/>
              </a:lnSpc>
            </a:pPr>
            <a:r>
              <a:rPr dirty="0" sz="900" spc="-5" b="1">
                <a:solidFill>
                  <a:srgbClr val="000080"/>
                </a:solidFill>
                <a:latin typeface="Courier New"/>
                <a:cs typeface="Courier New"/>
              </a:rPr>
              <a:t>if </a:t>
            </a:r>
            <a:r>
              <a:rPr dirty="0" sz="900" spc="-5">
                <a:latin typeface="Courier New"/>
                <a:cs typeface="Courier New"/>
              </a:rPr>
              <a:t>(</a:t>
            </a:r>
            <a:r>
              <a:rPr dirty="0" sz="900" spc="-5">
                <a:solidFill>
                  <a:srgbClr val="458383"/>
                </a:solidFill>
                <a:latin typeface="Courier New"/>
                <a:cs typeface="Courier New"/>
              </a:rPr>
              <a:t>items</a:t>
            </a:r>
            <a:r>
              <a:rPr dirty="0" sz="900" spc="-5">
                <a:latin typeface="Courier New"/>
                <a:cs typeface="Courier New"/>
              </a:rPr>
              <a:t>.</a:t>
            </a:r>
            <a:r>
              <a:rPr dirty="0" sz="900" spc="-5" b="1">
                <a:solidFill>
                  <a:srgbClr val="660D79"/>
                </a:solidFill>
                <a:latin typeface="Courier New"/>
                <a:cs typeface="Courier New"/>
              </a:rPr>
              <a:t>length </a:t>
            </a:r>
            <a:r>
              <a:rPr dirty="0" sz="900" spc="-5">
                <a:latin typeface="Courier New"/>
                <a:cs typeface="Courier New"/>
              </a:rPr>
              <a:t>== </a:t>
            </a:r>
            <a:r>
              <a:rPr dirty="0" sz="900" spc="-5" b="1" i="1">
                <a:solidFill>
                  <a:srgbClr val="660D79"/>
                </a:solidFill>
                <a:latin typeface="Courier New"/>
                <a:cs typeface="Courier New"/>
              </a:rPr>
              <a:t>N_SIZE</a:t>
            </a:r>
            <a:r>
              <a:rPr dirty="0" sz="900" spc="-5">
                <a:latin typeface="Courier New"/>
                <a:cs typeface="Courier New"/>
              </a:rPr>
              <a:t>)</a:t>
            </a:r>
            <a:r>
              <a:rPr dirty="0" sz="900" spc="-15">
                <a:latin typeface="Courier New"/>
                <a:cs typeface="Courier New"/>
              </a:rPr>
              <a:t> </a:t>
            </a:r>
            <a:r>
              <a:rPr dirty="0" sz="900">
                <a:latin typeface="Courier New"/>
                <a:cs typeface="Courier New"/>
              </a:rPr>
              <a:t>{</a:t>
            </a:r>
            <a:endParaRPr sz="900">
              <a:latin typeface="Courier New"/>
              <a:cs typeface="Courier New"/>
            </a:endParaRPr>
          </a:p>
          <a:p>
            <a:pPr marL="835025">
              <a:lnSpc>
                <a:spcPts val="1019"/>
              </a:lnSpc>
            </a:pPr>
            <a:r>
              <a:rPr dirty="0" sz="900" spc="-5" b="1">
                <a:solidFill>
                  <a:srgbClr val="000080"/>
                </a:solidFill>
                <a:latin typeface="Courier New"/>
                <a:cs typeface="Courier New"/>
              </a:rPr>
              <a:t>return</a:t>
            </a:r>
            <a:r>
              <a:rPr dirty="0" sz="900" spc="-10" b="1">
                <a:solidFill>
                  <a:srgbClr val="000080"/>
                </a:solidFill>
                <a:latin typeface="Courier New"/>
                <a:cs typeface="Courier New"/>
              </a:rPr>
              <a:t> </a:t>
            </a:r>
            <a:r>
              <a:rPr dirty="0" sz="900" spc="-5" b="1">
                <a:solidFill>
                  <a:srgbClr val="000080"/>
                </a:solidFill>
                <a:latin typeface="Courier New"/>
                <a:cs typeface="Courier New"/>
              </a:rPr>
              <a:t>true</a:t>
            </a:r>
            <a:r>
              <a:rPr dirty="0" sz="900" spc="-5">
                <a:latin typeface="Courier New"/>
                <a:cs typeface="Courier New"/>
              </a:rPr>
              <a:t>;</a:t>
            </a:r>
            <a:endParaRPr sz="900">
              <a:latin typeface="Courier New"/>
              <a:cs typeface="Courier New"/>
            </a:endParaRPr>
          </a:p>
          <a:p>
            <a:pPr marL="560705">
              <a:lnSpc>
                <a:spcPts val="1019"/>
              </a:lnSpc>
            </a:pPr>
            <a:r>
              <a:rPr dirty="0" sz="900">
                <a:latin typeface="Courier New"/>
                <a:cs typeface="Courier New"/>
              </a:rPr>
              <a:t>}</a:t>
            </a:r>
            <a:endParaRPr sz="900">
              <a:latin typeface="Courier New"/>
              <a:cs typeface="Courier New"/>
            </a:endParaRPr>
          </a:p>
          <a:p>
            <a:pPr marL="286385">
              <a:lnSpc>
                <a:spcPts val="1019"/>
              </a:lnSpc>
            </a:pPr>
            <a:r>
              <a:rPr dirty="0" sz="900">
                <a:latin typeface="Courier New"/>
                <a:cs typeface="Courier New"/>
              </a:rPr>
              <a:t>}</a:t>
            </a:r>
            <a:endParaRPr sz="900">
              <a:latin typeface="Courier New"/>
              <a:cs typeface="Courier New"/>
            </a:endParaRPr>
          </a:p>
          <a:p>
            <a:pPr marL="286385">
              <a:lnSpc>
                <a:spcPts val="1019"/>
              </a:lnSpc>
            </a:pPr>
            <a:r>
              <a:rPr dirty="0" sz="900" spc="-5" b="1">
                <a:solidFill>
                  <a:srgbClr val="000080"/>
                </a:solidFill>
                <a:latin typeface="Courier New"/>
                <a:cs typeface="Courier New"/>
              </a:rPr>
              <a:t>return false</a:t>
            </a:r>
            <a:r>
              <a:rPr dirty="0" sz="900" spc="-5">
                <a:latin typeface="Courier New"/>
                <a:cs typeface="Courier New"/>
              </a:rPr>
              <a:t>;</a:t>
            </a:r>
            <a:endParaRPr sz="900">
              <a:latin typeface="Courier New"/>
              <a:cs typeface="Courier New"/>
            </a:endParaRPr>
          </a:p>
          <a:p>
            <a:pPr marL="12700">
              <a:lnSpc>
                <a:spcPts val="1050"/>
              </a:lnSpc>
            </a:pPr>
            <a:r>
              <a:rPr dirty="0" sz="900">
                <a:latin typeface="Courier New"/>
                <a:cs typeface="Courier New"/>
              </a:rPr>
              <a:t>}</a:t>
            </a:r>
            <a:endParaRPr sz="900">
              <a:latin typeface="Courier New"/>
              <a:cs typeface="Courier New"/>
            </a:endParaRPr>
          </a:p>
          <a:p>
            <a:pPr>
              <a:lnSpc>
                <a:spcPct val="100000"/>
              </a:lnSpc>
              <a:spcBef>
                <a:spcPts val="55"/>
              </a:spcBef>
            </a:pPr>
            <a:endParaRPr sz="800">
              <a:latin typeface="Courier New"/>
              <a:cs typeface="Courier New"/>
            </a:endParaRPr>
          </a:p>
          <a:p>
            <a:pPr marL="12700">
              <a:lnSpc>
                <a:spcPts val="1050"/>
              </a:lnSpc>
            </a:pPr>
            <a:r>
              <a:rPr dirty="0" sz="900" spc="-5" b="1">
                <a:solidFill>
                  <a:srgbClr val="000080"/>
                </a:solidFill>
                <a:latin typeface="Courier New"/>
                <a:cs typeface="Courier New"/>
              </a:rPr>
              <a:t>function </a:t>
            </a:r>
            <a:r>
              <a:rPr dirty="0" sz="900" spc="-5" i="1">
                <a:latin typeface="Courier New"/>
                <a:cs typeface="Courier New"/>
              </a:rPr>
              <a:t>contains</a:t>
            </a:r>
            <a:r>
              <a:rPr dirty="0" sz="900" spc="-5">
                <a:latin typeface="Courier New"/>
                <a:cs typeface="Courier New"/>
              </a:rPr>
              <a:t>(selector, text)</a:t>
            </a:r>
            <a:r>
              <a:rPr dirty="0" sz="900" spc="-10">
                <a:latin typeface="Courier New"/>
                <a:cs typeface="Courier New"/>
              </a:rPr>
              <a:t> </a:t>
            </a:r>
            <a:r>
              <a:rPr dirty="0" sz="900">
                <a:latin typeface="Courier New"/>
                <a:cs typeface="Courier New"/>
              </a:rPr>
              <a:t>{</a:t>
            </a:r>
            <a:endParaRPr sz="900">
              <a:latin typeface="Courier New"/>
              <a:cs typeface="Courier New"/>
            </a:endParaRPr>
          </a:p>
          <a:p>
            <a:pPr marL="286385">
              <a:lnSpc>
                <a:spcPts val="1019"/>
              </a:lnSpc>
            </a:pPr>
            <a:r>
              <a:rPr dirty="0" sz="900" spc="-5" b="1">
                <a:solidFill>
                  <a:srgbClr val="000080"/>
                </a:solidFill>
                <a:latin typeface="Courier New"/>
                <a:cs typeface="Courier New"/>
              </a:rPr>
              <a:t>var </a:t>
            </a:r>
            <a:r>
              <a:rPr dirty="0" sz="900" spc="-5">
                <a:solidFill>
                  <a:srgbClr val="458383"/>
                </a:solidFill>
                <a:latin typeface="Courier New"/>
                <a:cs typeface="Courier New"/>
              </a:rPr>
              <a:t>elements </a:t>
            </a:r>
            <a:r>
              <a:rPr dirty="0" sz="900">
                <a:latin typeface="Courier New"/>
                <a:cs typeface="Courier New"/>
              </a:rPr>
              <a:t>=</a:t>
            </a:r>
            <a:r>
              <a:rPr dirty="0" sz="900" spc="-15">
                <a:latin typeface="Courier New"/>
                <a:cs typeface="Courier New"/>
              </a:rPr>
              <a:t> </a:t>
            </a: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querySelectorAll</a:t>
            </a:r>
            <a:r>
              <a:rPr dirty="0" sz="900" spc="-5">
                <a:latin typeface="Courier New"/>
                <a:cs typeface="Courier New"/>
              </a:rPr>
              <a:t>(selector);</a:t>
            </a:r>
            <a:endParaRPr sz="900">
              <a:latin typeface="Courier New"/>
              <a:cs typeface="Courier New"/>
            </a:endParaRPr>
          </a:p>
          <a:p>
            <a:pPr marL="560705" marR="554355" indent="-274320">
              <a:lnSpc>
                <a:spcPts val="1019"/>
              </a:lnSpc>
              <a:spcBef>
                <a:spcPts val="55"/>
              </a:spcBef>
            </a:pPr>
            <a:r>
              <a:rPr dirty="0" sz="900" spc="-5" b="1">
                <a:solidFill>
                  <a:srgbClr val="000080"/>
                </a:solidFill>
                <a:latin typeface="Courier New"/>
                <a:cs typeface="Courier New"/>
              </a:rPr>
              <a:t>return </a:t>
            </a:r>
            <a:r>
              <a:rPr dirty="0" sz="900" spc="-5">
                <a:latin typeface="Courier New"/>
                <a:cs typeface="Courier New"/>
              </a:rPr>
              <a:t>[].</a:t>
            </a:r>
            <a:r>
              <a:rPr dirty="0" sz="900" spc="-5">
                <a:solidFill>
                  <a:srgbClr val="797943"/>
                </a:solidFill>
                <a:latin typeface="Courier New"/>
                <a:cs typeface="Courier New"/>
              </a:rPr>
              <a:t>filter</a:t>
            </a:r>
            <a:r>
              <a:rPr dirty="0" sz="900" spc="-5">
                <a:latin typeface="Courier New"/>
                <a:cs typeface="Courier New"/>
              </a:rPr>
              <a:t>.</a:t>
            </a:r>
            <a:r>
              <a:rPr dirty="0" sz="900" spc="-5">
                <a:solidFill>
                  <a:srgbClr val="797943"/>
                </a:solidFill>
                <a:latin typeface="Courier New"/>
                <a:cs typeface="Courier New"/>
              </a:rPr>
              <a:t>call</a:t>
            </a:r>
            <a:r>
              <a:rPr dirty="0" sz="900" spc="-5">
                <a:latin typeface="Courier New"/>
                <a:cs typeface="Courier New"/>
              </a:rPr>
              <a:t>(</a:t>
            </a:r>
            <a:r>
              <a:rPr dirty="0" sz="900" spc="-5">
                <a:solidFill>
                  <a:srgbClr val="458383"/>
                </a:solidFill>
                <a:latin typeface="Courier New"/>
                <a:cs typeface="Courier New"/>
              </a:rPr>
              <a:t>elements</a:t>
            </a:r>
            <a:r>
              <a:rPr dirty="0" sz="900" spc="-5">
                <a:latin typeface="Courier New"/>
                <a:cs typeface="Courier New"/>
              </a:rPr>
              <a:t>, </a:t>
            </a:r>
            <a:r>
              <a:rPr dirty="0" sz="900" spc="-5" b="1">
                <a:solidFill>
                  <a:srgbClr val="000080"/>
                </a:solidFill>
                <a:latin typeface="Courier New"/>
                <a:cs typeface="Courier New"/>
              </a:rPr>
              <a:t>function</a:t>
            </a:r>
            <a:r>
              <a:rPr dirty="0" sz="900" spc="-5">
                <a:latin typeface="Courier New"/>
                <a:cs typeface="Courier New"/>
              </a:rPr>
              <a:t>(element){  </a:t>
            </a:r>
            <a:r>
              <a:rPr dirty="0" sz="900" spc="-5" b="1">
                <a:solidFill>
                  <a:srgbClr val="000080"/>
                </a:solidFill>
                <a:latin typeface="Courier New"/>
                <a:cs typeface="Courier New"/>
              </a:rPr>
              <a:t>return</a:t>
            </a:r>
            <a:r>
              <a:rPr dirty="0" sz="900" spc="-65" b="1">
                <a:solidFill>
                  <a:srgbClr val="000080"/>
                </a:solidFill>
                <a:latin typeface="Courier New"/>
                <a:cs typeface="Courier New"/>
              </a:rPr>
              <a:t> </a:t>
            </a:r>
            <a:r>
              <a:rPr dirty="0" sz="900" spc="-5" b="1" i="1">
                <a:solidFill>
                  <a:srgbClr val="660D79"/>
                </a:solidFill>
                <a:latin typeface="Courier New"/>
                <a:cs typeface="Courier New"/>
              </a:rPr>
              <a:t>RegExp</a:t>
            </a:r>
            <a:r>
              <a:rPr dirty="0" sz="900" spc="-5">
                <a:latin typeface="Courier New"/>
                <a:cs typeface="Courier New"/>
              </a:rPr>
              <a:t>(text).</a:t>
            </a:r>
            <a:r>
              <a:rPr dirty="0" sz="900" spc="-5">
                <a:solidFill>
                  <a:srgbClr val="797943"/>
                </a:solidFill>
                <a:latin typeface="Courier New"/>
                <a:cs typeface="Courier New"/>
              </a:rPr>
              <a:t>test</a:t>
            </a:r>
            <a:r>
              <a:rPr dirty="0" sz="900" spc="-5">
                <a:latin typeface="Courier New"/>
                <a:cs typeface="Courier New"/>
              </a:rPr>
              <a:t>(element.</a:t>
            </a:r>
            <a:r>
              <a:rPr dirty="0" sz="900" spc="-5" b="1">
                <a:solidFill>
                  <a:srgbClr val="660D79"/>
                </a:solidFill>
                <a:latin typeface="Courier New"/>
                <a:cs typeface="Courier New"/>
              </a:rPr>
              <a:t>textContent</a:t>
            </a:r>
            <a:r>
              <a:rPr dirty="0" sz="900" spc="-5">
                <a:latin typeface="Courier New"/>
                <a:cs typeface="Courier New"/>
              </a:rPr>
              <a:t>);</a:t>
            </a:r>
            <a:endParaRPr sz="900">
              <a:latin typeface="Courier New"/>
              <a:cs typeface="Courier New"/>
            </a:endParaRPr>
          </a:p>
          <a:p>
            <a:pPr marL="286385">
              <a:lnSpc>
                <a:spcPts val="965"/>
              </a:lnSpc>
            </a:pPr>
            <a:r>
              <a:rPr dirty="0" sz="900" spc="-5">
                <a:latin typeface="Courier New"/>
                <a:cs typeface="Courier New"/>
              </a:rPr>
              <a:t>});</a:t>
            </a:r>
            <a:endParaRPr sz="900">
              <a:latin typeface="Courier New"/>
              <a:cs typeface="Courier New"/>
            </a:endParaRPr>
          </a:p>
          <a:p>
            <a:pPr marL="12700">
              <a:lnSpc>
                <a:spcPts val="1050"/>
              </a:lnSpc>
            </a:pPr>
            <a:r>
              <a:rPr dirty="0" sz="900">
                <a:latin typeface="Courier New"/>
                <a:cs typeface="Courier New"/>
              </a:rPr>
              <a:t>}</a:t>
            </a:r>
            <a:endParaRPr sz="900">
              <a:latin typeface="Courier New"/>
              <a:cs typeface="Courier New"/>
            </a:endParaRPr>
          </a:p>
          <a:p>
            <a:pPr>
              <a:lnSpc>
                <a:spcPct val="100000"/>
              </a:lnSpc>
              <a:spcBef>
                <a:spcPts val="50"/>
              </a:spcBef>
            </a:pPr>
            <a:endParaRPr sz="800">
              <a:latin typeface="Courier New"/>
              <a:cs typeface="Courier New"/>
            </a:endParaRPr>
          </a:p>
          <a:p>
            <a:pPr marL="12700">
              <a:lnSpc>
                <a:spcPct val="100000"/>
              </a:lnSpc>
            </a:pPr>
            <a:r>
              <a:rPr dirty="0" sz="900" spc="-5" i="1">
                <a:solidFill>
                  <a:srgbClr val="808080"/>
                </a:solidFill>
                <a:latin typeface="Courier New"/>
                <a:cs typeface="Courier New"/>
              </a:rPr>
              <a:t>/*</a:t>
            </a:r>
            <a:endParaRPr sz="900">
              <a:latin typeface="Courier New"/>
              <a:cs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76324" y="882142"/>
            <a:ext cx="4895850" cy="2882265"/>
          </a:xfrm>
          <a:prstGeom prst="rect">
            <a:avLst/>
          </a:prstGeom>
        </p:spPr>
        <p:txBody>
          <a:bodyPr wrap="square" lIns="0" tIns="12700" rIns="0" bIns="0" rtlCol="0" vert="horz">
            <a:spAutoFit/>
          </a:bodyPr>
          <a:lstStyle/>
          <a:p>
            <a:pPr marL="81280">
              <a:lnSpc>
                <a:spcPts val="1050"/>
              </a:lnSpc>
              <a:spcBef>
                <a:spcPts val="100"/>
              </a:spcBef>
            </a:pPr>
            <a:r>
              <a:rPr dirty="0" sz="900" i="1">
                <a:solidFill>
                  <a:srgbClr val="808080"/>
                </a:solidFill>
                <a:latin typeface="Courier New"/>
                <a:cs typeface="Courier New"/>
              </a:rPr>
              <a:t>* </a:t>
            </a:r>
            <a:r>
              <a:rPr dirty="0" sz="900" spc="-5" i="1">
                <a:solidFill>
                  <a:srgbClr val="808080"/>
                </a:solidFill>
                <a:latin typeface="Courier New"/>
                <a:cs typeface="Courier New"/>
              </a:rPr>
              <a:t>Sets clicked square and also updates the</a:t>
            </a:r>
            <a:r>
              <a:rPr dirty="0" sz="900" spc="-30" i="1">
                <a:solidFill>
                  <a:srgbClr val="808080"/>
                </a:solidFill>
                <a:latin typeface="Courier New"/>
                <a:cs typeface="Courier New"/>
              </a:rPr>
              <a:t> </a:t>
            </a:r>
            <a:r>
              <a:rPr dirty="0" sz="900" spc="-5" i="1">
                <a:solidFill>
                  <a:srgbClr val="808080"/>
                </a:solidFill>
                <a:latin typeface="Courier New"/>
                <a:cs typeface="Courier New"/>
              </a:rPr>
              <a:t>turn.</a:t>
            </a:r>
            <a:endParaRPr sz="900">
              <a:latin typeface="Courier New"/>
              <a:cs typeface="Courier New"/>
            </a:endParaRPr>
          </a:p>
          <a:p>
            <a:pPr marL="81280">
              <a:lnSpc>
                <a:spcPts val="1019"/>
              </a:lnSpc>
            </a:pPr>
            <a:r>
              <a:rPr dirty="0" sz="900" spc="-5" i="1">
                <a:solidFill>
                  <a:srgbClr val="808080"/>
                </a:solidFill>
                <a:latin typeface="Courier New"/>
                <a:cs typeface="Courier New"/>
              </a:rPr>
              <a:t>*/</a:t>
            </a:r>
            <a:endParaRPr sz="900">
              <a:latin typeface="Courier New"/>
              <a:cs typeface="Courier New"/>
            </a:endParaRPr>
          </a:p>
          <a:p>
            <a:pPr marL="12700">
              <a:lnSpc>
                <a:spcPts val="1019"/>
              </a:lnSpc>
            </a:pPr>
            <a:r>
              <a:rPr dirty="0" sz="900" spc="-5" b="1">
                <a:solidFill>
                  <a:srgbClr val="000080"/>
                </a:solidFill>
                <a:latin typeface="Courier New"/>
                <a:cs typeface="Courier New"/>
              </a:rPr>
              <a:t>function </a:t>
            </a:r>
            <a:r>
              <a:rPr dirty="0" sz="900" spc="-5" i="1">
                <a:latin typeface="Courier New"/>
                <a:cs typeface="Courier New"/>
              </a:rPr>
              <a:t>set</a:t>
            </a:r>
            <a:r>
              <a:rPr dirty="0" sz="900" spc="-5">
                <a:latin typeface="Courier New"/>
                <a:cs typeface="Courier New"/>
              </a:rPr>
              <a:t>() </a:t>
            </a:r>
            <a:r>
              <a:rPr dirty="0" sz="900">
                <a:latin typeface="Courier New"/>
                <a:cs typeface="Courier New"/>
              </a:rPr>
              <a:t>{</a:t>
            </a:r>
            <a:endParaRPr sz="900">
              <a:latin typeface="Courier New"/>
              <a:cs typeface="Courier New"/>
            </a:endParaRPr>
          </a:p>
          <a:p>
            <a:pPr marL="286385">
              <a:lnSpc>
                <a:spcPts val="1019"/>
              </a:lnSpc>
            </a:pPr>
            <a:r>
              <a:rPr dirty="0" sz="900" spc="-5" b="1">
                <a:solidFill>
                  <a:srgbClr val="000080"/>
                </a:solidFill>
                <a:latin typeface="Courier New"/>
                <a:cs typeface="Courier New"/>
              </a:rPr>
              <a:t>if </a:t>
            </a:r>
            <a:r>
              <a:rPr dirty="0" sz="900" spc="-5">
                <a:latin typeface="Courier New"/>
                <a:cs typeface="Courier New"/>
              </a:rPr>
              <a:t>(</a:t>
            </a:r>
            <a:r>
              <a:rPr dirty="0" sz="900" spc="-5" b="1">
                <a:solidFill>
                  <a:srgbClr val="000080"/>
                </a:solidFill>
                <a:latin typeface="Courier New"/>
                <a:cs typeface="Courier New"/>
              </a:rPr>
              <a:t>this</a:t>
            </a:r>
            <a:r>
              <a:rPr dirty="0" sz="900" spc="-5">
                <a:latin typeface="Courier New"/>
                <a:cs typeface="Courier New"/>
              </a:rPr>
              <a:t>.</a:t>
            </a:r>
            <a:r>
              <a:rPr dirty="0" sz="900" spc="-5" b="1">
                <a:solidFill>
                  <a:srgbClr val="660D79"/>
                </a:solidFill>
                <a:latin typeface="Courier New"/>
                <a:cs typeface="Courier New"/>
              </a:rPr>
              <a:t>innerHTML </a:t>
            </a:r>
            <a:r>
              <a:rPr dirty="0" sz="900" spc="-5">
                <a:latin typeface="Courier New"/>
                <a:cs typeface="Courier New"/>
              </a:rPr>
              <a:t>!== </a:t>
            </a:r>
            <a:r>
              <a:rPr dirty="0" sz="900" spc="-5" b="1" i="1">
                <a:solidFill>
                  <a:srgbClr val="660D79"/>
                </a:solidFill>
                <a:latin typeface="Courier New"/>
                <a:cs typeface="Courier New"/>
              </a:rPr>
              <a:t>EMPTY</a:t>
            </a:r>
            <a:r>
              <a:rPr dirty="0" sz="900" spc="-5">
                <a:latin typeface="Courier New"/>
                <a:cs typeface="Courier New"/>
              </a:rPr>
              <a:t>) </a:t>
            </a:r>
            <a:r>
              <a:rPr dirty="0" sz="900">
                <a:latin typeface="Courier New"/>
                <a:cs typeface="Courier New"/>
              </a:rPr>
              <a:t>{</a:t>
            </a:r>
            <a:endParaRPr sz="900">
              <a:latin typeface="Courier New"/>
              <a:cs typeface="Courier New"/>
            </a:endParaRPr>
          </a:p>
          <a:p>
            <a:pPr marL="560705">
              <a:lnSpc>
                <a:spcPts val="1019"/>
              </a:lnSpc>
            </a:pPr>
            <a:r>
              <a:rPr dirty="0" sz="900" spc="-5" b="1">
                <a:solidFill>
                  <a:srgbClr val="000080"/>
                </a:solidFill>
                <a:latin typeface="Courier New"/>
                <a:cs typeface="Courier New"/>
              </a:rPr>
              <a:t>return</a:t>
            </a:r>
            <a:r>
              <a:rPr dirty="0" sz="900" spc="-5">
                <a:latin typeface="Courier New"/>
                <a:cs typeface="Courier New"/>
              </a:rPr>
              <a:t>;</a:t>
            </a:r>
            <a:endParaRPr sz="900">
              <a:latin typeface="Courier New"/>
              <a:cs typeface="Courier New"/>
            </a:endParaRPr>
          </a:p>
          <a:p>
            <a:pPr marL="286385">
              <a:lnSpc>
                <a:spcPts val="1019"/>
              </a:lnSpc>
            </a:pPr>
            <a:r>
              <a:rPr dirty="0" sz="900">
                <a:latin typeface="Courier New"/>
                <a:cs typeface="Courier New"/>
              </a:rPr>
              <a:t>}</a:t>
            </a:r>
            <a:endParaRPr sz="900">
              <a:latin typeface="Courier New"/>
              <a:cs typeface="Courier New"/>
            </a:endParaRPr>
          </a:p>
          <a:p>
            <a:pPr marL="286385" marR="3092450">
              <a:lnSpc>
                <a:spcPts val="1019"/>
              </a:lnSpc>
              <a:spcBef>
                <a:spcPts val="50"/>
              </a:spcBef>
            </a:pPr>
            <a:r>
              <a:rPr dirty="0" sz="900" spc="-5" b="1">
                <a:solidFill>
                  <a:srgbClr val="000080"/>
                </a:solidFill>
                <a:latin typeface="Courier New"/>
                <a:cs typeface="Courier New"/>
              </a:rPr>
              <a:t>this</a:t>
            </a:r>
            <a:r>
              <a:rPr dirty="0" sz="900" spc="-5">
                <a:latin typeface="Courier New"/>
                <a:cs typeface="Courier New"/>
              </a:rPr>
              <a:t>.</a:t>
            </a:r>
            <a:r>
              <a:rPr dirty="0" sz="900" spc="-5" b="1">
                <a:solidFill>
                  <a:srgbClr val="660D79"/>
                </a:solidFill>
                <a:latin typeface="Courier New"/>
                <a:cs typeface="Courier New"/>
              </a:rPr>
              <a:t>innerHTML </a:t>
            </a:r>
            <a:r>
              <a:rPr dirty="0" sz="900">
                <a:latin typeface="Courier New"/>
                <a:cs typeface="Courier New"/>
              </a:rPr>
              <a:t>= </a:t>
            </a:r>
            <a:r>
              <a:rPr dirty="0" sz="900" spc="-5" b="1" i="1">
                <a:solidFill>
                  <a:srgbClr val="660D79"/>
                </a:solidFill>
                <a:latin typeface="Courier New"/>
                <a:cs typeface="Courier New"/>
              </a:rPr>
              <a:t>turn</a:t>
            </a:r>
            <a:r>
              <a:rPr dirty="0" sz="900" spc="-5">
                <a:latin typeface="Courier New"/>
                <a:cs typeface="Courier New"/>
              </a:rPr>
              <a:t>;  </a:t>
            </a:r>
            <a:r>
              <a:rPr dirty="0" sz="900" spc="-5" b="1" i="1">
                <a:solidFill>
                  <a:srgbClr val="660D79"/>
                </a:solidFill>
                <a:latin typeface="Courier New"/>
                <a:cs typeface="Courier New"/>
              </a:rPr>
              <a:t>moves </a:t>
            </a:r>
            <a:r>
              <a:rPr dirty="0" sz="900" spc="-5">
                <a:latin typeface="Courier New"/>
                <a:cs typeface="Courier New"/>
              </a:rPr>
              <a:t>+=</a:t>
            </a:r>
            <a:r>
              <a:rPr dirty="0" sz="900" spc="-15">
                <a:latin typeface="Courier New"/>
                <a:cs typeface="Courier New"/>
              </a:rPr>
              <a:t> </a:t>
            </a:r>
            <a:r>
              <a:rPr dirty="0" sz="900" spc="-5">
                <a:solidFill>
                  <a:srgbClr val="0000FF"/>
                </a:solidFill>
                <a:latin typeface="Courier New"/>
                <a:cs typeface="Courier New"/>
              </a:rPr>
              <a:t>1</a:t>
            </a:r>
            <a:r>
              <a:rPr dirty="0" sz="900" spc="-5">
                <a:latin typeface="Courier New"/>
                <a:cs typeface="Courier New"/>
              </a:rPr>
              <a:t>;</a:t>
            </a:r>
            <a:endParaRPr sz="900">
              <a:latin typeface="Courier New"/>
              <a:cs typeface="Courier New"/>
            </a:endParaRPr>
          </a:p>
          <a:p>
            <a:pPr marL="286385" marR="2474595">
              <a:lnSpc>
                <a:spcPts val="1019"/>
              </a:lnSpc>
              <a:spcBef>
                <a:spcPts val="5"/>
              </a:spcBef>
            </a:pPr>
            <a:r>
              <a:rPr dirty="0" sz="900" spc="-5" b="1" i="1">
                <a:solidFill>
                  <a:srgbClr val="660D79"/>
                </a:solidFill>
                <a:latin typeface="Courier New"/>
                <a:cs typeface="Courier New"/>
              </a:rPr>
              <a:t>score</a:t>
            </a:r>
            <a:r>
              <a:rPr dirty="0" sz="900" spc="-5">
                <a:latin typeface="Courier New"/>
                <a:cs typeface="Courier New"/>
              </a:rPr>
              <a:t>[</a:t>
            </a:r>
            <a:r>
              <a:rPr dirty="0" sz="900" spc="-5" b="1" i="1">
                <a:solidFill>
                  <a:srgbClr val="660D79"/>
                </a:solidFill>
                <a:latin typeface="Courier New"/>
                <a:cs typeface="Courier New"/>
              </a:rPr>
              <a:t>turn</a:t>
            </a:r>
            <a:r>
              <a:rPr dirty="0" sz="900" spc="-5">
                <a:latin typeface="Courier New"/>
                <a:cs typeface="Courier New"/>
              </a:rPr>
              <a:t>] += </a:t>
            </a:r>
            <a:r>
              <a:rPr dirty="0" sz="900" spc="-5" b="1">
                <a:solidFill>
                  <a:srgbClr val="000080"/>
                </a:solidFill>
                <a:latin typeface="Courier New"/>
                <a:cs typeface="Courier New"/>
              </a:rPr>
              <a:t>this</a:t>
            </a:r>
            <a:r>
              <a:rPr dirty="0" sz="900" spc="-5">
                <a:latin typeface="Courier New"/>
                <a:cs typeface="Courier New"/>
              </a:rPr>
              <a:t>.</a:t>
            </a:r>
            <a:r>
              <a:rPr dirty="0" sz="900" spc="-5" b="1">
                <a:solidFill>
                  <a:srgbClr val="660D79"/>
                </a:solidFill>
                <a:latin typeface="Courier New"/>
                <a:cs typeface="Courier New"/>
              </a:rPr>
              <a:t>identifier</a:t>
            </a:r>
            <a:r>
              <a:rPr dirty="0" sz="900" spc="-5">
                <a:latin typeface="Courier New"/>
                <a:cs typeface="Courier New"/>
              </a:rPr>
              <a:t>;  </a:t>
            </a:r>
            <a:r>
              <a:rPr dirty="0" sz="900" spc="-5" b="1">
                <a:solidFill>
                  <a:srgbClr val="000080"/>
                </a:solidFill>
                <a:latin typeface="Courier New"/>
                <a:cs typeface="Courier New"/>
              </a:rPr>
              <a:t>if </a:t>
            </a:r>
            <a:r>
              <a:rPr dirty="0" sz="900" spc="-5">
                <a:latin typeface="Courier New"/>
                <a:cs typeface="Courier New"/>
              </a:rPr>
              <a:t>(</a:t>
            </a:r>
            <a:r>
              <a:rPr dirty="0" sz="900" spc="-5" i="1">
                <a:latin typeface="Courier New"/>
                <a:cs typeface="Courier New"/>
              </a:rPr>
              <a:t>win</a:t>
            </a:r>
            <a:r>
              <a:rPr dirty="0" sz="900" spc="-5">
                <a:latin typeface="Courier New"/>
                <a:cs typeface="Courier New"/>
              </a:rPr>
              <a:t>(</a:t>
            </a:r>
            <a:r>
              <a:rPr dirty="0" sz="900" spc="-5" b="1">
                <a:solidFill>
                  <a:srgbClr val="000080"/>
                </a:solidFill>
                <a:latin typeface="Courier New"/>
                <a:cs typeface="Courier New"/>
              </a:rPr>
              <a:t>this</a:t>
            </a:r>
            <a:r>
              <a:rPr dirty="0" sz="900" spc="-5">
                <a:latin typeface="Courier New"/>
                <a:cs typeface="Courier New"/>
              </a:rPr>
              <a:t>))</a:t>
            </a:r>
            <a:r>
              <a:rPr dirty="0" sz="900" spc="-20">
                <a:latin typeface="Courier New"/>
                <a:cs typeface="Courier New"/>
              </a:rPr>
              <a:t> </a:t>
            </a:r>
            <a:r>
              <a:rPr dirty="0" sz="900">
                <a:latin typeface="Courier New"/>
                <a:cs typeface="Courier New"/>
              </a:rPr>
              <a:t>{</a:t>
            </a:r>
            <a:endParaRPr sz="900">
              <a:latin typeface="Courier New"/>
              <a:cs typeface="Courier New"/>
            </a:endParaRPr>
          </a:p>
          <a:p>
            <a:pPr marL="560705">
              <a:lnSpc>
                <a:spcPts val="965"/>
              </a:lnSpc>
            </a:pPr>
            <a:r>
              <a:rPr dirty="0" sz="900" spc="-5" i="1">
                <a:latin typeface="Courier New"/>
                <a:cs typeface="Courier New"/>
              </a:rPr>
              <a:t>alert</a:t>
            </a:r>
            <a:r>
              <a:rPr dirty="0" sz="900" spc="-5">
                <a:latin typeface="Courier New"/>
                <a:cs typeface="Courier New"/>
              </a:rPr>
              <a:t>(</a:t>
            </a:r>
            <a:r>
              <a:rPr dirty="0" sz="900" spc="-5" b="1">
                <a:solidFill>
                  <a:srgbClr val="008000"/>
                </a:solidFill>
                <a:latin typeface="Courier New"/>
                <a:cs typeface="Courier New"/>
              </a:rPr>
              <a:t>'Winner: Player </a:t>
            </a:r>
            <a:r>
              <a:rPr dirty="0" sz="900" b="1">
                <a:solidFill>
                  <a:srgbClr val="008000"/>
                </a:solidFill>
                <a:latin typeface="Courier New"/>
                <a:cs typeface="Courier New"/>
              </a:rPr>
              <a:t>' </a:t>
            </a:r>
            <a:r>
              <a:rPr dirty="0" sz="900">
                <a:latin typeface="Courier New"/>
                <a:cs typeface="Courier New"/>
              </a:rPr>
              <a:t>+</a:t>
            </a:r>
            <a:r>
              <a:rPr dirty="0" sz="900" spc="-20">
                <a:latin typeface="Courier New"/>
                <a:cs typeface="Courier New"/>
              </a:rPr>
              <a:t> </a:t>
            </a:r>
            <a:r>
              <a:rPr dirty="0" sz="900" spc="-5" b="1" i="1">
                <a:solidFill>
                  <a:srgbClr val="660D79"/>
                </a:solidFill>
                <a:latin typeface="Courier New"/>
                <a:cs typeface="Courier New"/>
              </a:rPr>
              <a:t>turn</a:t>
            </a:r>
            <a:r>
              <a:rPr dirty="0" sz="900" spc="-5">
                <a:latin typeface="Courier New"/>
                <a:cs typeface="Courier New"/>
              </a:rPr>
              <a:t>);</a:t>
            </a:r>
            <a:endParaRPr sz="900">
              <a:latin typeface="Courier New"/>
              <a:cs typeface="Courier New"/>
            </a:endParaRPr>
          </a:p>
          <a:p>
            <a:pPr marL="560705">
              <a:lnSpc>
                <a:spcPts val="1015"/>
              </a:lnSpc>
            </a:pPr>
            <a:r>
              <a:rPr dirty="0" sz="900" spc="-5" i="1">
                <a:latin typeface="Courier New"/>
                <a:cs typeface="Courier New"/>
              </a:rPr>
              <a:t>startNewGame</a:t>
            </a:r>
            <a:r>
              <a:rPr dirty="0" sz="900" spc="-5">
                <a:latin typeface="Courier New"/>
                <a:cs typeface="Courier New"/>
              </a:rPr>
              <a:t>();</a:t>
            </a:r>
            <a:endParaRPr sz="900">
              <a:latin typeface="Courier New"/>
              <a:cs typeface="Courier New"/>
            </a:endParaRPr>
          </a:p>
          <a:p>
            <a:pPr marL="286385">
              <a:lnSpc>
                <a:spcPts val="1015"/>
              </a:lnSpc>
            </a:pPr>
            <a:r>
              <a:rPr dirty="0" sz="900">
                <a:latin typeface="Courier New"/>
                <a:cs typeface="Courier New"/>
              </a:rPr>
              <a:t>} </a:t>
            </a:r>
            <a:r>
              <a:rPr dirty="0" sz="900" spc="-5" b="1">
                <a:solidFill>
                  <a:srgbClr val="000080"/>
                </a:solidFill>
                <a:latin typeface="Courier New"/>
                <a:cs typeface="Courier New"/>
              </a:rPr>
              <a:t>else if </a:t>
            </a:r>
            <a:r>
              <a:rPr dirty="0" sz="900" spc="-5">
                <a:latin typeface="Courier New"/>
                <a:cs typeface="Courier New"/>
              </a:rPr>
              <a:t>(</a:t>
            </a:r>
            <a:r>
              <a:rPr dirty="0" sz="900" spc="-5" b="1" i="1">
                <a:solidFill>
                  <a:srgbClr val="660D79"/>
                </a:solidFill>
                <a:latin typeface="Courier New"/>
                <a:cs typeface="Courier New"/>
              </a:rPr>
              <a:t>moves </a:t>
            </a:r>
            <a:r>
              <a:rPr dirty="0" sz="900" spc="-5">
                <a:latin typeface="Courier New"/>
                <a:cs typeface="Courier New"/>
              </a:rPr>
              <a:t>=== </a:t>
            </a:r>
            <a:r>
              <a:rPr dirty="0" sz="900" spc="-5" b="1" i="1">
                <a:solidFill>
                  <a:srgbClr val="660D79"/>
                </a:solidFill>
                <a:latin typeface="Courier New"/>
                <a:cs typeface="Courier New"/>
              </a:rPr>
              <a:t>N_SIZE </a:t>
            </a:r>
            <a:r>
              <a:rPr dirty="0" sz="900">
                <a:latin typeface="Courier New"/>
                <a:cs typeface="Courier New"/>
              </a:rPr>
              <a:t>* </a:t>
            </a:r>
            <a:r>
              <a:rPr dirty="0" sz="900" spc="-5" b="1" i="1">
                <a:solidFill>
                  <a:srgbClr val="660D79"/>
                </a:solidFill>
                <a:latin typeface="Courier New"/>
                <a:cs typeface="Courier New"/>
              </a:rPr>
              <a:t>N_SIZE</a:t>
            </a:r>
            <a:r>
              <a:rPr dirty="0" sz="900" spc="-5">
                <a:latin typeface="Courier New"/>
                <a:cs typeface="Courier New"/>
              </a:rPr>
              <a:t>)</a:t>
            </a:r>
            <a:r>
              <a:rPr dirty="0" sz="900" spc="-15">
                <a:latin typeface="Courier New"/>
                <a:cs typeface="Courier New"/>
              </a:rPr>
              <a:t> </a:t>
            </a:r>
            <a:r>
              <a:rPr dirty="0" sz="900">
                <a:latin typeface="Courier New"/>
                <a:cs typeface="Courier New"/>
              </a:rPr>
              <a:t>{</a:t>
            </a:r>
            <a:endParaRPr sz="900">
              <a:latin typeface="Courier New"/>
              <a:cs typeface="Courier New"/>
            </a:endParaRPr>
          </a:p>
          <a:p>
            <a:pPr marL="560705" marR="3297554">
              <a:lnSpc>
                <a:spcPts val="1019"/>
              </a:lnSpc>
              <a:spcBef>
                <a:spcPts val="50"/>
              </a:spcBef>
            </a:pPr>
            <a:r>
              <a:rPr dirty="0" sz="900" spc="-5" i="1">
                <a:latin typeface="Courier New"/>
                <a:cs typeface="Courier New"/>
              </a:rPr>
              <a:t>alert</a:t>
            </a:r>
            <a:r>
              <a:rPr dirty="0" sz="900" spc="-5">
                <a:latin typeface="Courier New"/>
                <a:cs typeface="Courier New"/>
              </a:rPr>
              <a:t>(</a:t>
            </a:r>
            <a:r>
              <a:rPr dirty="0" sz="900" spc="-5" b="1">
                <a:solidFill>
                  <a:srgbClr val="008000"/>
                </a:solidFill>
                <a:latin typeface="Courier New"/>
                <a:cs typeface="Courier New"/>
              </a:rPr>
              <a:t>"Draw"</a:t>
            </a:r>
            <a:r>
              <a:rPr dirty="0" sz="900" spc="-5">
                <a:latin typeface="Courier New"/>
                <a:cs typeface="Courier New"/>
              </a:rPr>
              <a:t>);  </a:t>
            </a:r>
            <a:r>
              <a:rPr dirty="0" sz="900" spc="-5" i="1">
                <a:latin typeface="Courier New"/>
                <a:cs typeface="Courier New"/>
              </a:rPr>
              <a:t>startNewGam</a:t>
            </a:r>
            <a:r>
              <a:rPr dirty="0" sz="900" i="1">
                <a:latin typeface="Courier New"/>
                <a:cs typeface="Courier New"/>
              </a:rPr>
              <a:t>e</a:t>
            </a:r>
            <a:r>
              <a:rPr dirty="0" sz="900" spc="-5">
                <a:latin typeface="Courier New"/>
                <a:cs typeface="Courier New"/>
              </a:rPr>
              <a:t>();</a:t>
            </a:r>
            <a:endParaRPr sz="900">
              <a:latin typeface="Courier New"/>
              <a:cs typeface="Courier New"/>
            </a:endParaRPr>
          </a:p>
          <a:p>
            <a:pPr marL="286385">
              <a:lnSpc>
                <a:spcPts val="965"/>
              </a:lnSpc>
            </a:pPr>
            <a:r>
              <a:rPr dirty="0" sz="900">
                <a:latin typeface="Courier New"/>
                <a:cs typeface="Courier New"/>
              </a:rPr>
              <a:t>} </a:t>
            </a:r>
            <a:r>
              <a:rPr dirty="0" sz="900" spc="-5" b="1">
                <a:solidFill>
                  <a:srgbClr val="000080"/>
                </a:solidFill>
                <a:latin typeface="Courier New"/>
                <a:cs typeface="Courier New"/>
              </a:rPr>
              <a:t>else</a:t>
            </a:r>
            <a:r>
              <a:rPr dirty="0" sz="900" spc="-10" b="1">
                <a:solidFill>
                  <a:srgbClr val="000080"/>
                </a:solidFill>
                <a:latin typeface="Courier New"/>
                <a:cs typeface="Courier New"/>
              </a:rPr>
              <a:t> </a:t>
            </a:r>
            <a:r>
              <a:rPr dirty="0" sz="900">
                <a:latin typeface="Courier New"/>
                <a:cs typeface="Courier New"/>
              </a:rPr>
              <a:t>{</a:t>
            </a:r>
            <a:endParaRPr sz="900">
              <a:latin typeface="Courier New"/>
              <a:cs typeface="Courier New"/>
            </a:endParaRPr>
          </a:p>
          <a:p>
            <a:pPr marL="560705">
              <a:lnSpc>
                <a:spcPts val="1019"/>
              </a:lnSpc>
            </a:pPr>
            <a:r>
              <a:rPr dirty="0" sz="900" spc="-5" b="1" i="1">
                <a:solidFill>
                  <a:srgbClr val="660D79"/>
                </a:solidFill>
                <a:latin typeface="Courier New"/>
                <a:cs typeface="Courier New"/>
              </a:rPr>
              <a:t>turn </a:t>
            </a:r>
            <a:r>
              <a:rPr dirty="0" sz="900">
                <a:latin typeface="Courier New"/>
                <a:cs typeface="Courier New"/>
              </a:rPr>
              <a:t>= </a:t>
            </a:r>
            <a:r>
              <a:rPr dirty="0" sz="900" spc="-5" b="1" i="1">
                <a:solidFill>
                  <a:srgbClr val="660D79"/>
                </a:solidFill>
                <a:latin typeface="Courier New"/>
                <a:cs typeface="Courier New"/>
              </a:rPr>
              <a:t>turn </a:t>
            </a:r>
            <a:r>
              <a:rPr dirty="0" sz="900" spc="-5">
                <a:latin typeface="Courier New"/>
                <a:cs typeface="Courier New"/>
              </a:rPr>
              <a:t>=== </a:t>
            </a:r>
            <a:r>
              <a:rPr dirty="0" sz="900" spc="-5" b="1">
                <a:solidFill>
                  <a:srgbClr val="008000"/>
                </a:solidFill>
                <a:latin typeface="Courier New"/>
                <a:cs typeface="Courier New"/>
              </a:rPr>
              <a:t>"X" </a:t>
            </a:r>
            <a:r>
              <a:rPr dirty="0" sz="900">
                <a:latin typeface="Courier New"/>
                <a:cs typeface="Courier New"/>
              </a:rPr>
              <a:t>? </a:t>
            </a:r>
            <a:r>
              <a:rPr dirty="0" sz="900" spc="-5" b="1">
                <a:solidFill>
                  <a:srgbClr val="008000"/>
                </a:solidFill>
                <a:latin typeface="Courier New"/>
                <a:cs typeface="Courier New"/>
              </a:rPr>
              <a:t>"O" </a:t>
            </a:r>
            <a:r>
              <a:rPr dirty="0" sz="900">
                <a:latin typeface="Courier New"/>
                <a:cs typeface="Courier New"/>
              </a:rPr>
              <a:t>:</a:t>
            </a:r>
            <a:r>
              <a:rPr dirty="0" sz="900" spc="-5">
                <a:latin typeface="Courier New"/>
                <a:cs typeface="Courier New"/>
              </a:rPr>
              <a:t> </a:t>
            </a:r>
            <a:r>
              <a:rPr dirty="0" sz="900" spc="-5" b="1">
                <a:solidFill>
                  <a:srgbClr val="008000"/>
                </a:solidFill>
                <a:latin typeface="Courier New"/>
                <a:cs typeface="Courier New"/>
              </a:rPr>
              <a:t>"X"</a:t>
            </a:r>
            <a:r>
              <a:rPr dirty="0" sz="900" spc="-5">
                <a:latin typeface="Courier New"/>
                <a:cs typeface="Courier New"/>
              </a:rPr>
              <a:t>;</a:t>
            </a:r>
            <a:endParaRPr sz="900">
              <a:latin typeface="Courier New"/>
              <a:cs typeface="Courier New"/>
            </a:endParaRPr>
          </a:p>
          <a:p>
            <a:pPr marL="560705">
              <a:lnSpc>
                <a:spcPts val="1019"/>
              </a:lnSpc>
            </a:pP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getElementById</a:t>
            </a:r>
            <a:r>
              <a:rPr dirty="0" sz="900" spc="-5">
                <a:latin typeface="Courier New"/>
                <a:cs typeface="Courier New"/>
              </a:rPr>
              <a:t>(</a:t>
            </a:r>
            <a:r>
              <a:rPr dirty="0" sz="900" spc="-5" b="1">
                <a:solidFill>
                  <a:srgbClr val="008000"/>
                </a:solidFill>
                <a:latin typeface="Courier New"/>
                <a:cs typeface="Courier New"/>
              </a:rPr>
              <a:t>'turn'</a:t>
            </a:r>
            <a:r>
              <a:rPr dirty="0" sz="900" spc="-5">
                <a:latin typeface="Courier New"/>
                <a:cs typeface="Courier New"/>
              </a:rPr>
              <a:t>).</a:t>
            </a:r>
            <a:r>
              <a:rPr dirty="0" sz="900" spc="-5" b="1">
                <a:solidFill>
                  <a:srgbClr val="660D79"/>
                </a:solidFill>
                <a:latin typeface="Courier New"/>
                <a:cs typeface="Courier New"/>
              </a:rPr>
              <a:t>textContent </a:t>
            </a:r>
            <a:r>
              <a:rPr dirty="0" sz="900">
                <a:latin typeface="Courier New"/>
                <a:cs typeface="Courier New"/>
              </a:rPr>
              <a:t>= </a:t>
            </a:r>
            <a:r>
              <a:rPr dirty="0" sz="900" spc="-5" b="1">
                <a:solidFill>
                  <a:srgbClr val="008000"/>
                </a:solidFill>
                <a:latin typeface="Courier New"/>
                <a:cs typeface="Courier New"/>
              </a:rPr>
              <a:t>'Player </a:t>
            </a:r>
            <a:r>
              <a:rPr dirty="0" sz="900" b="1">
                <a:solidFill>
                  <a:srgbClr val="008000"/>
                </a:solidFill>
                <a:latin typeface="Courier New"/>
                <a:cs typeface="Courier New"/>
              </a:rPr>
              <a:t>' </a:t>
            </a:r>
            <a:r>
              <a:rPr dirty="0" sz="900">
                <a:latin typeface="Courier New"/>
                <a:cs typeface="Courier New"/>
              </a:rPr>
              <a:t>+</a:t>
            </a:r>
            <a:r>
              <a:rPr dirty="0" sz="900" spc="-75">
                <a:latin typeface="Courier New"/>
                <a:cs typeface="Courier New"/>
              </a:rPr>
              <a:t> </a:t>
            </a:r>
            <a:r>
              <a:rPr dirty="0" sz="900" spc="-5" b="1" i="1">
                <a:solidFill>
                  <a:srgbClr val="660D79"/>
                </a:solidFill>
                <a:latin typeface="Courier New"/>
                <a:cs typeface="Courier New"/>
              </a:rPr>
              <a:t>turn</a:t>
            </a:r>
            <a:r>
              <a:rPr dirty="0" sz="900" spc="-5">
                <a:latin typeface="Courier New"/>
                <a:cs typeface="Courier New"/>
              </a:rPr>
              <a:t>;</a:t>
            </a:r>
            <a:endParaRPr sz="900">
              <a:latin typeface="Courier New"/>
              <a:cs typeface="Courier New"/>
            </a:endParaRPr>
          </a:p>
          <a:p>
            <a:pPr marL="286385">
              <a:lnSpc>
                <a:spcPts val="1019"/>
              </a:lnSpc>
            </a:pPr>
            <a:r>
              <a:rPr dirty="0" sz="900">
                <a:latin typeface="Courier New"/>
                <a:cs typeface="Courier New"/>
              </a:rPr>
              <a:t>}</a:t>
            </a:r>
            <a:endParaRPr sz="900">
              <a:latin typeface="Courier New"/>
              <a:cs typeface="Courier New"/>
            </a:endParaRPr>
          </a:p>
          <a:p>
            <a:pPr marL="12700">
              <a:lnSpc>
                <a:spcPts val="1050"/>
              </a:lnSpc>
            </a:pPr>
            <a:r>
              <a:rPr dirty="0" sz="900">
                <a:latin typeface="Courier New"/>
                <a:cs typeface="Courier New"/>
              </a:rPr>
              <a:t>}</a:t>
            </a:r>
            <a:endParaRPr sz="900">
              <a:latin typeface="Courier New"/>
              <a:cs typeface="Courier New"/>
            </a:endParaRPr>
          </a:p>
          <a:p>
            <a:pPr>
              <a:lnSpc>
                <a:spcPct val="100000"/>
              </a:lnSpc>
            </a:pPr>
            <a:endParaRPr sz="850">
              <a:latin typeface="Courier New"/>
              <a:cs typeface="Courier New"/>
            </a:endParaRPr>
          </a:p>
          <a:p>
            <a:pPr marL="12700">
              <a:lnSpc>
                <a:spcPct val="100000"/>
              </a:lnSpc>
            </a:pPr>
            <a:r>
              <a:rPr dirty="0" sz="900" spc="-5" i="1">
                <a:latin typeface="Courier New"/>
                <a:cs typeface="Courier New"/>
              </a:rPr>
              <a:t>init</a:t>
            </a:r>
            <a:r>
              <a:rPr dirty="0" sz="900" spc="-5">
                <a:latin typeface="Courier New"/>
                <a:cs typeface="Courier New"/>
              </a:rPr>
              <a:t>();</a:t>
            </a:r>
            <a:endParaRPr sz="900">
              <a:latin typeface="Courier New"/>
              <a:cs typeface="Courier New"/>
            </a:endParaRPr>
          </a:p>
        </p:txBody>
      </p:sp>
      <p:sp>
        <p:nvSpPr>
          <p:cNvPr id="3" name="object 3"/>
          <p:cNvSpPr txBox="1"/>
          <p:nvPr/>
        </p:nvSpPr>
        <p:spPr>
          <a:xfrm>
            <a:off x="914704" y="3763390"/>
            <a:ext cx="617220" cy="129539"/>
          </a:xfrm>
          <a:prstGeom prst="rect">
            <a:avLst/>
          </a:prstGeom>
          <a:solidFill>
            <a:srgbClr val="EEEEEE"/>
          </a:solidFill>
        </p:spPr>
        <p:txBody>
          <a:bodyPr wrap="square" lIns="0" tIns="0" rIns="0" bIns="0" rtlCol="0" vert="horz">
            <a:spAutoFit/>
          </a:bodyPr>
          <a:lstStyle/>
          <a:p>
            <a:pPr>
              <a:lnSpc>
                <a:spcPts val="925"/>
              </a:lnSpc>
            </a:pPr>
            <a:r>
              <a:rPr dirty="0" sz="900" spc="-5">
                <a:latin typeface="Courier New"/>
                <a:cs typeface="Courier New"/>
              </a:rPr>
              <a:t>&lt;/</a:t>
            </a:r>
            <a:r>
              <a:rPr dirty="0" sz="900" spc="-5" b="1">
                <a:solidFill>
                  <a:srgbClr val="000080"/>
                </a:solidFill>
                <a:latin typeface="Courier New"/>
                <a:cs typeface="Courier New"/>
              </a:rPr>
              <a:t>script</a:t>
            </a:r>
            <a:r>
              <a:rPr dirty="0" sz="900">
                <a:latin typeface="Courier New"/>
                <a:cs typeface="Courier New"/>
              </a:rPr>
              <a:t>&gt;</a:t>
            </a:r>
            <a:endParaRPr sz="900">
              <a:latin typeface="Courier New"/>
              <a:cs typeface="Courier New"/>
            </a:endParaRPr>
          </a:p>
        </p:txBody>
      </p:sp>
      <p:sp>
        <p:nvSpPr>
          <p:cNvPr id="4" name="object 4"/>
          <p:cNvSpPr txBox="1"/>
          <p:nvPr/>
        </p:nvSpPr>
        <p:spPr>
          <a:xfrm>
            <a:off x="902004" y="3989959"/>
            <a:ext cx="5969000" cy="5030470"/>
          </a:xfrm>
          <a:prstGeom prst="rect">
            <a:avLst/>
          </a:prstGeom>
        </p:spPr>
        <p:txBody>
          <a:bodyPr wrap="square" lIns="0" tIns="22860" rIns="0" bIns="0" rtlCol="0" vert="horz">
            <a:spAutoFit/>
          </a:bodyPr>
          <a:lstStyle/>
          <a:p>
            <a:pPr marL="12700" marR="50165">
              <a:lnSpc>
                <a:spcPts val="1019"/>
              </a:lnSpc>
              <a:spcBef>
                <a:spcPts val="180"/>
              </a:spcBef>
            </a:pPr>
            <a:r>
              <a:rPr dirty="0" sz="900" spc="-5">
                <a:latin typeface="Courier New"/>
                <a:cs typeface="Courier New"/>
              </a:rPr>
              <a:t>On Contact us page I’m using the JavaScript in order to validate the fields before the  fields further proceed. On that form page </a:t>
            </a:r>
            <a:r>
              <a:rPr dirty="0" sz="900">
                <a:latin typeface="Courier New"/>
                <a:cs typeface="Courier New"/>
              </a:rPr>
              <a:t>I </a:t>
            </a:r>
            <a:r>
              <a:rPr dirty="0" sz="900" spc="-5">
                <a:latin typeface="Courier New"/>
                <a:cs typeface="Courier New"/>
              </a:rPr>
              <a:t>have given the return function on the form  section which returning the form validation by giving the id to all the input fields  and fetch the inner text of the inputs </a:t>
            </a:r>
            <a:r>
              <a:rPr dirty="0" sz="900">
                <a:latin typeface="Courier New"/>
                <a:cs typeface="Courier New"/>
              </a:rPr>
              <a:t>in </a:t>
            </a:r>
            <a:r>
              <a:rPr dirty="0" sz="900" spc="-5">
                <a:latin typeface="Courier New"/>
                <a:cs typeface="Courier New"/>
              </a:rPr>
              <a:t>the script tag in order to validate</a:t>
            </a:r>
            <a:r>
              <a:rPr dirty="0" sz="900" spc="-30">
                <a:latin typeface="Courier New"/>
                <a:cs typeface="Courier New"/>
              </a:rPr>
              <a:t> </a:t>
            </a:r>
            <a:r>
              <a:rPr dirty="0" sz="900" spc="-5">
                <a:latin typeface="Courier New"/>
                <a:cs typeface="Courier New"/>
              </a:rPr>
              <a:t>them.</a:t>
            </a:r>
            <a:endParaRPr sz="900">
              <a:latin typeface="Courier New"/>
              <a:cs typeface="Courier New"/>
            </a:endParaRPr>
          </a:p>
          <a:p>
            <a:pPr marL="12700">
              <a:lnSpc>
                <a:spcPts val="994"/>
              </a:lnSpc>
            </a:pPr>
            <a:r>
              <a:rPr dirty="0" sz="900" spc="-5">
                <a:latin typeface="Courier New"/>
                <a:cs typeface="Courier New"/>
              </a:rPr>
              <a:t>The code for validation</a:t>
            </a:r>
            <a:r>
              <a:rPr dirty="0" sz="900" spc="-10">
                <a:latin typeface="Courier New"/>
                <a:cs typeface="Courier New"/>
              </a:rPr>
              <a:t> </a:t>
            </a:r>
            <a:r>
              <a:rPr dirty="0" sz="900" spc="-5">
                <a:latin typeface="Courier New"/>
                <a:cs typeface="Courier New"/>
              </a:rPr>
              <a:t>is:</a:t>
            </a:r>
            <a:endParaRPr sz="900">
              <a:latin typeface="Courier New"/>
              <a:cs typeface="Courier New"/>
            </a:endParaRPr>
          </a:p>
          <a:p>
            <a:pPr>
              <a:lnSpc>
                <a:spcPct val="100000"/>
              </a:lnSpc>
            </a:pPr>
            <a:endParaRPr sz="900">
              <a:latin typeface="Courier New"/>
              <a:cs typeface="Courier New"/>
            </a:endParaRPr>
          </a:p>
          <a:p>
            <a:pPr marL="286385" marR="1352550" indent="-274320">
              <a:lnSpc>
                <a:spcPct val="94500"/>
              </a:lnSpc>
            </a:pPr>
            <a:r>
              <a:rPr dirty="0" sz="900" spc="-5" b="1">
                <a:solidFill>
                  <a:srgbClr val="000080"/>
                </a:solidFill>
                <a:latin typeface="Courier New"/>
                <a:cs typeface="Courier New"/>
              </a:rPr>
              <a:t>function </a:t>
            </a:r>
            <a:r>
              <a:rPr dirty="0" sz="900" spc="-5" i="1">
                <a:latin typeface="Courier New"/>
                <a:cs typeface="Courier New"/>
              </a:rPr>
              <a:t>checkContactValidations</a:t>
            </a:r>
            <a:r>
              <a:rPr dirty="0" sz="900" spc="-5">
                <a:latin typeface="Courier New"/>
                <a:cs typeface="Courier New"/>
              </a:rPr>
              <a:t>() </a:t>
            </a:r>
            <a:r>
              <a:rPr dirty="0" sz="900">
                <a:latin typeface="Courier New"/>
                <a:cs typeface="Courier New"/>
              </a:rPr>
              <a:t>{  </a:t>
            </a: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getElementById</a:t>
            </a:r>
            <a:r>
              <a:rPr dirty="0" sz="900" spc="-5">
                <a:latin typeface="Courier New"/>
                <a:cs typeface="Courier New"/>
              </a:rPr>
              <a:t>(</a:t>
            </a:r>
            <a:r>
              <a:rPr dirty="0" sz="900" spc="-5" b="1">
                <a:solidFill>
                  <a:srgbClr val="008000"/>
                </a:solidFill>
                <a:latin typeface="Courier New"/>
                <a:cs typeface="Courier New"/>
              </a:rPr>
              <a:t>'nameError'</a:t>
            </a:r>
            <a:r>
              <a:rPr dirty="0" sz="900" spc="-5">
                <a:latin typeface="Courier New"/>
                <a:cs typeface="Courier New"/>
              </a:rPr>
              <a:t>).</a:t>
            </a:r>
            <a:r>
              <a:rPr dirty="0" sz="900" spc="-5" b="1">
                <a:solidFill>
                  <a:srgbClr val="660D79"/>
                </a:solidFill>
                <a:latin typeface="Courier New"/>
                <a:cs typeface="Courier New"/>
              </a:rPr>
              <a:t>style</a:t>
            </a:r>
            <a:r>
              <a:rPr dirty="0" sz="900" spc="-5">
                <a:latin typeface="Courier New"/>
                <a:cs typeface="Courier New"/>
              </a:rPr>
              <a:t>.</a:t>
            </a:r>
            <a:r>
              <a:rPr dirty="0" sz="900" spc="-5" b="1">
                <a:solidFill>
                  <a:srgbClr val="660D79"/>
                </a:solidFill>
                <a:latin typeface="Courier New"/>
                <a:cs typeface="Courier New"/>
              </a:rPr>
              <a:t>display </a:t>
            </a:r>
            <a:r>
              <a:rPr dirty="0" sz="900">
                <a:latin typeface="Courier New"/>
                <a:cs typeface="Courier New"/>
              </a:rPr>
              <a:t>= </a:t>
            </a:r>
            <a:r>
              <a:rPr dirty="0" sz="900" spc="-5" b="1">
                <a:solidFill>
                  <a:srgbClr val="008000"/>
                </a:solidFill>
                <a:latin typeface="Courier New"/>
                <a:cs typeface="Courier New"/>
              </a:rPr>
              <a:t>'none'</a:t>
            </a:r>
            <a:r>
              <a:rPr dirty="0" sz="900" spc="-5">
                <a:latin typeface="Courier New"/>
                <a:cs typeface="Courier New"/>
              </a:rPr>
              <a:t>;  </a:t>
            </a: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getElementById</a:t>
            </a:r>
            <a:r>
              <a:rPr dirty="0" sz="900" spc="-5">
                <a:latin typeface="Courier New"/>
                <a:cs typeface="Courier New"/>
              </a:rPr>
              <a:t>(</a:t>
            </a:r>
            <a:r>
              <a:rPr dirty="0" sz="900" spc="-5" b="1">
                <a:solidFill>
                  <a:srgbClr val="008000"/>
                </a:solidFill>
                <a:latin typeface="Courier New"/>
                <a:cs typeface="Courier New"/>
              </a:rPr>
              <a:t>'phoneNoError'</a:t>
            </a:r>
            <a:r>
              <a:rPr dirty="0" sz="900" spc="-5">
                <a:latin typeface="Courier New"/>
                <a:cs typeface="Courier New"/>
              </a:rPr>
              <a:t>).</a:t>
            </a:r>
            <a:r>
              <a:rPr dirty="0" sz="900" spc="-5" b="1">
                <a:solidFill>
                  <a:srgbClr val="660D79"/>
                </a:solidFill>
                <a:latin typeface="Courier New"/>
                <a:cs typeface="Courier New"/>
              </a:rPr>
              <a:t>style</a:t>
            </a:r>
            <a:r>
              <a:rPr dirty="0" sz="900" spc="-5">
                <a:latin typeface="Courier New"/>
                <a:cs typeface="Courier New"/>
              </a:rPr>
              <a:t>.</a:t>
            </a:r>
            <a:r>
              <a:rPr dirty="0" sz="900" spc="-5" b="1">
                <a:solidFill>
                  <a:srgbClr val="660D79"/>
                </a:solidFill>
                <a:latin typeface="Courier New"/>
                <a:cs typeface="Courier New"/>
              </a:rPr>
              <a:t>display </a:t>
            </a:r>
            <a:r>
              <a:rPr dirty="0" sz="900">
                <a:latin typeface="Courier New"/>
                <a:cs typeface="Courier New"/>
              </a:rPr>
              <a:t>= </a:t>
            </a:r>
            <a:r>
              <a:rPr dirty="0" sz="900" spc="-5" b="1">
                <a:solidFill>
                  <a:srgbClr val="008000"/>
                </a:solidFill>
                <a:latin typeface="Courier New"/>
                <a:cs typeface="Courier New"/>
              </a:rPr>
              <a:t>'none'</a:t>
            </a:r>
            <a:r>
              <a:rPr dirty="0" sz="900" spc="-5">
                <a:latin typeface="Courier New"/>
                <a:cs typeface="Courier New"/>
              </a:rPr>
              <a:t>;  </a:t>
            </a: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getElementById</a:t>
            </a:r>
            <a:r>
              <a:rPr dirty="0" sz="900" spc="-5">
                <a:latin typeface="Courier New"/>
                <a:cs typeface="Courier New"/>
              </a:rPr>
              <a:t>(</a:t>
            </a:r>
            <a:r>
              <a:rPr dirty="0" sz="900" spc="-5" b="1">
                <a:solidFill>
                  <a:srgbClr val="008000"/>
                </a:solidFill>
                <a:latin typeface="Courier New"/>
                <a:cs typeface="Courier New"/>
              </a:rPr>
              <a:t>'emailError'</a:t>
            </a:r>
            <a:r>
              <a:rPr dirty="0" sz="900" spc="-5">
                <a:latin typeface="Courier New"/>
                <a:cs typeface="Courier New"/>
              </a:rPr>
              <a:t>).</a:t>
            </a:r>
            <a:r>
              <a:rPr dirty="0" sz="900" spc="-5" b="1">
                <a:solidFill>
                  <a:srgbClr val="660D79"/>
                </a:solidFill>
                <a:latin typeface="Courier New"/>
                <a:cs typeface="Courier New"/>
              </a:rPr>
              <a:t>style</a:t>
            </a:r>
            <a:r>
              <a:rPr dirty="0" sz="900" spc="-5">
                <a:latin typeface="Courier New"/>
                <a:cs typeface="Courier New"/>
              </a:rPr>
              <a:t>.</a:t>
            </a:r>
            <a:r>
              <a:rPr dirty="0" sz="900" spc="-5" b="1">
                <a:solidFill>
                  <a:srgbClr val="660D79"/>
                </a:solidFill>
                <a:latin typeface="Courier New"/>
                <a:cs typeface="Courier New"/>
              </a:rPr>
              <a:t>display </a:t>
            </a:r>
            <a:r>
              <a:rPr dirty="0" sz="900">
                <a:latin typeface="Courier New"/>
                <a:cs typeface="Courier New"/>
              </a:rPr>
              <a:t>= </a:t>
            </a:r>
            <a:r>
              <a:rPr dirty="0" sz="900" spc="-5" b="1">
                <a:solidFill>
                  <a:srgbClr val="008000"/>
                </a:solidFill>
                <a:latin typeface="Courier New"/>
                <a:cs typeface="Courier New"/>
              </a:rPr>
              <a:t>'none'</a:t>
            </a:r>
            <a:r>
              <a:rPr dirty="0" sz="900" spc="-5">
                <a:latin typeface="Courier New"/>
                <a:cs typeface="Courier New"/>
              </a:rPr>
              <a:t>;  </a:t>
            </a: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getElementById</a:t>
            </a:r>
            <a:r>
              <a:rPr dirty="0" sz="900" spc="-5">
                <a:latin typeface="Courier New"/>
                <a:cs typeface="Courier New"/>
              </a:rPr>
              <a:t>(</a:t>
            </a:r>
            <a:r>
              <a:rPr dirty="0" sz="900" spc="-5" b="1">
                <a:solidFill>
                  <a:srgbClr val="008000"/>
                </a:solidFill>
                <a:latin typeface="Courier New"/>
                <a:cs typeface="Courier New"/>
              </a:rPr>
              <a:t>'messageError'</a:t>
            </a:r>
            <a:r>
              <a:rPr dirty="0" sz="900" spc="-5">
                <a:latin typeface="Courier New"/>
                <a:cs typeface="Courier New"/>
              </a:rPr>
              <a:t>).</a:t>
            </a:r>
            <a:r>
              <a:rPr dirty="0" sz="900" spc="-5" b="1">
                <a:solidFill>
                  <a:srgbClr val="660D79"/>
                </a:solidFill>
                <a:latin typeface="Courier New"/>
                <a:cs typeface="Courier New"/>
              </a:rPr>
              <a:t>style</a:t>
            </a:r>
            <a:r>
              <a:rPr dirty="0" sz="900" spc="-5">
                <a:latin typeface="Courier New"/>
                <a:cs typeface="Courier New"/>
              </a:rPr>
              <a:t>.</a:t>
            </a:r>
            <a:r>
              <a:rPr dirty="0" sz="900" spc="-5" b="1">
                <a:solidFill>
                  <a:srgbClr val="660D79"/>
                </a:solidFill>
                <a:latin typeface="Courier New"/>
                <a:cs typeface="Courier New"/>
              </a:rPr>
              <a:t>display </a:t>
            </a:r>
            <a:r>
              <a:rPr dirty="0" sz="900">
                <a:latin typeface="Courier New"/>
                <a:cs typeface="Courier New"/>
              </a:rPr>
              <a:t>= </a:t>
            </a:r>
            <a:r>
              <a:rPr dirty="0" sz="900" spc="-5" b="1">
                <a:solidFill>
                  <a:srgbClr val="008000"/>
                </a:solidFill>
                <a:latin typeface="Courier New"/>
                <a:cs typeface="Courier New"/>
              </a:rPr>
              <a:t>'none'</a:t>
            </a:r>
            <a:r>
              <a:rPr dirty="0" sz="900" spc="-5">
                <a:latin typeface="Courier New"/>
                <a:cs typeface="Courier New"/>
              </a:rPr>
              <a:t>;  </a:t>
            </a:r>
            <a:r>
              <a:rPr dirty="0" sz="900" spc="-5" b="1">
                <a:solidFill>
                  <a:srgbClr val="000080"/>
                </a:solidFill>
                <a:latin typeface="Courier New"/>
                <a:cs typeface="Courier New"/>
              </a:rPr>
              <a:t>if </a:t>
            </a:r>
            <a:r>
              <a:rPr dirty="0" sz="900" spc="-5">
                <a:latin typeface="Courier New"/>
                <a:cs typeface="Courier New"/>
              </a:rPr>
              <a:t>(</a:t>
            </a: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getElementById</a:t>
            </a:r>
            <a:r>
              <a:rPr dirty="0" sz="900" spc="-5">
                <a:latin typeface="Courier New"/>
                <a:cs typeface="Courier New"/>
              </a:rPr>
              <a:t>(</a:t>
            </a:r>
            <a:r>
              <a:rPr dirty="0" sz="900" spc="-5" b="1">
                <a:solidFill>
                  <a:srgbClr val="008000"/>
                </a:solidFill>
                <a:latin typeface="Courier New"/>
                <a:cs typeface="Courier New"/>
              </a:rPr>
              <a:t>'name'</a:t>
            </a:r>
            <a:r>
              <a:rPr dirty="0" sz="900" spc="-5">
                <a:latin typeface="Courier New"/>
                <a:cs typeface="Courier New"/>
              </a:rPr>
              <a:t>).</a:t>
            </a:r>
            <a:r>
              <a:rPr dirty="0" sz="900" spc="-5" b="1">
                <a:solidFill>
                  <a:srgbClr val="660D79"/>
                </a:solidFill>
                <a:latin typeface="Courier New"/>
                <a:cs typeface="Courier New"/>
              </a:rPr>
              <a:t>value </a:t>
            </a:r>
            <a:r>
              <a:rPr dirty="0" sz="900" spc="-5">
                <a:latin typeface="Courier New"/>
                <a:cs typeface="Courier New"/>
              </a:rPr>
              <a:t>=== </a:t>
            </a:r>
            <a:r>
              <a:rPr dirty="0" sz="900" spc="-5" b="1">
                <a:solidFill>
                  <a:srgbClr val="008000"/>
                </a:solidFill>
                <a:latin typeface="Courier New"/>
                <a:cs typeface="Courier New"/>
              </a:rPr>
              <a:t>''</a:t>
            </a:r>
            <a:r>
              <a:rPr dirty="0" sz="900" spc="-5">
                <a:latin typeface="Courier New"/>
                <a:cs typeface="Courier New"/>
              </a:rPr>
              <a:t>)</a:t>
            </a:r>
            <a:r>
              <a:rPr dirty="0" sz="900" spc="-15">
                <a:latin typeface="Courier New"/>
                <a:cs typeface="Courier New"/>
              </a:rPr>
              <a:t> </a:t>
            </a:r>
            <a:r>
              <a:rPr dirty="0" sz="900">
                <a:latin typeface="Courier New"/>
                <a:cs typeface="Courier New"/>
              </a:rPr>
              <a:t>{</a:t>
            </a:r>
            <a:endParaRPr sz="900">
              <a:latin typeface="Courier New"/>
              <a:cs typeface="Courier New"/>
            </a:endParaRPr>
          </a:p>
          <a:p>
            <a:pPr marL="560705" marR="1215390">
              <a:lnSpc>
                <a:spcPts val="1019"/>
              </a:lnSpc>
              <a:spcBef>
                <a:spcPts val="25"/>
              </a:spcBef>
            </a:pP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getElementById</a:t>
            </a:r>
            <a:r>
              <a:rPr dirty="0" sz="900" spc="-5">
                <a:latin typeface="Courier New"/>
                <a:cs typeface="Courier New"/>
              </a:rPr>
              <a:t>(</a:t>
            </a:r>
            <a:r>
              <a:rPr dirty="0" sz="900" spc="-5" b="1">
                <a:solidFill>
                  <a:srgbClr val="008000"/>
                </a:solidFill>
                <a:latin typeface="Courier New"/>
                <a:cs typeface="Courier New"/>
              </a:rPr>
              <a:t>'nameError'</a:t>
            </a:r>
            <a:r>
              <a:rPr dirty="0" sz="900" spc="-5">
                <a:latin typeface="Courier New"/>
                <a:cs typeface="Courier New"/>
              </a:rPr>
              <a:t>).</a:t>
            </a:r>
            <a:r>
              <a:rPr dirty="0" sz="900" spc="-5" b="1">
                <a:solidFill>
                  <a:srgbClr val="660D79"/>
                </a:solidFill>
                <a:latin typeface="Courier New"/>
                <a:cs typeface="Courier New"/>
              </a:rPr>
              <a:t>style</a:t>
            </a:r>
            <a:r>
              <a:rPr dirty="0" sz="900" spc="-5">
                <a:latin typeface="Courier New"/>
                <a:cs typeface="Courier New"/>
              </a:rPr>
              <a:t>.</a:t>
            </a:r>
            <a:r>
              <a:rPr dirty="0" sz="900" spc="-5" b="1">
                <a:solidFill>
                  <a:srgbClr val="660D79"/>
                </a:solidFill>
                <a:latin typeface="Courier New"/>
                <a:cs typeface="Courier New"/>
              </a:rPr>
              <a:t>display </a:t>
            </a:r>
            <a:r>
              <a:rPr dirty="0" sz="900">
                <a:latin typeface="Courier New"/>
                <a:cs typeface="Courier New"/>
              </a:rPr>
              <a:t>= </a:t>
            </a:r>
            <a:r>
              <a:rPr dirty="0" sz="900" spc="-5" b="1">
                <a:solidFill>
                  <a:srgbClr val="008000"/>
                </a:solidFill>
                <a:latin typeface="Courier New"/>
                <a:cs typeface="Courier New"/>
              </a:rPr>
              <a:t>'block'</a:t>
            </a:r>
            <a:r>
              <a:rPr dirty="0" sz="900" spc="-5">
                <a:latin typeface="Courier New"/>
                <a:cs typeface="Courier New"/>
              </a:rPr>
              <a:t>;  </a:t>
            </a:r>
            <a:r>
              <a:rPr dirty="0" sz="900" spc="-5" b="1">
                <a:solidFill>
                  <a:srgbClr val="000080"/>
                </a:solidFill>
                <a:latin typeface="Courier New"/>
                <a:cs typeface="Courier New"/>
              </a:rPr>
              <a:t>return</a:t>
            </a:r>
            <a:r>
              <a:rPr dirty="0" sz="900" spc="-10" b="1">
                <a:solidFill>
                  <a:srgbClr val="000080"/>
                </a:solidFill>
                <a:latin typeface="Courier New"/>
                <a:cs typeface="Courier New"/>
              </a:rPr>
              <a:t> </a:t>
            </a:r>
            <a:r>
              <a:rPr dirty="0" sz="900" spc="-5" b="1">
                <a:solidFill>
                  <a:srgbClr val="000080"/>
                </a:solidFill>
                <a:latin typeface="Courier New"/>
                <a:cs typeface="Courier New"/>
              </a:rPr>
              <a:t>false</a:t>
            </a:r>
            <a:r>
              <a:rPr dirty="0" sz="900" spc="-5">
                <a:latin typeface="Courier New"/>
                <a:cs typeface="Courier New"/>
              </a:rPr>
              <a:t>;</a:t>
            </a:r>
            <a:endParaRPr sz="900">
              <a:latin typeface="Courier New"/>
              <a:cs typeface="Courier New"/>
            </a:endParaRPr>
          </a:p>
          <a:p>
            <a:pPr marL="286385">
              <a:lnSpc>
                <a:spcPts val="955"/>
              </a:lnSpc>
            </a:pPr>
            <a:r>
              <a:rPr dirty="0" sz="900">
                <a:latin typeface="Courier New"/>
                <a:cs typeface="Courier New"/>
              </a:rPr>
              <a:t>}</a:t>
            </a:r>
            <a:endParaRPr sz="900">
              <a:latin typeface="Courier New"/>
              <a:cs typeface="Courier New"/>
            </a:endParaRPr>
          </a:p>
          <a:p>
            <a:pPr marL="560705" marR="1146810" indent="-274320">
              <a:lnSpc>
                <a:spcPts val="1019"/>
              </a:lnSpc>
              <a:spcBef>
                <a:spcPts val="55"/>
              </a:spcBef>
            </a:pPr>
            <a:r>
              <a:rPr dirty="0" sz="900" spc="-5" b="1">
                <a:solidFill>
                  <a:srgbClr val="000080"/>
                </a:solidFill>
                <a:latin typeface="Courier New"/>
                <a:cs typeface="Courier New"/>
              </a:rPr>
              <a:t>if </a:t>
            </a:r>
            <a:r>
              <a:rPr dirty="0" sz="900" spc="-5">
                <a:latin typeface="Courier New"/>
                <a:cs typeface="Courier New"/>
              </a:rPr>
              <a:t>(</a:t>
            </a: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getElementById</a:t>
            </a:r>
            <a:r>
              <a:rPr dirty="0" sz="900" spc="-5">
                <a:latin typeface="Courier New"/>
                <a:cs typeface="Courier New"/>
              </a:rPr>
              <a:t>(</a:t>
            </a:r>
            <a:r>
              <a:rPr dirty="0" sz="900" spc="-5" b="1">
                <a:solidFill>
                  <a:srgbClr val="008000"/>
                </a:solidFill>
                <a:latin typeface="Courier New"/>
                <a:cs typeface="Courier New"/>
              </a:rPr>
              <a:t>'email'</a:t>
            </a:r>
            <a:r>
              <a:rPr dirty="0" sz="900" spc="-5">
                <a:latin typeface="Courier New"/>
                <a:cs typeface="Courier New"/>
              </a:rPr>
              <a:t>).</a:t>
            </a:r>
            <a:r>
              <a:rPr dirty="0" sz="900" spc="-5" b="1">
                <a:solidFill>
                  <a:srgbClr val="660D79"/>
                </a:solidFill>
                <a:latin typeface="Courier New"/>
                <a:cs typeface="Courier New"/>
              </a:rPr>
              <a:t>value </a:t>
            </a:r>
            <a:r>
              <a:rPr dirty="0" sz="900" spc="-5">
                <a:latin typeface="Courier New"/>
                <a:cs typeface="Courier New"/>
              </a:rPr>
              <a:t>=== </a:t>
            </a:r>
            <a:r>
              <a:rPr dirty="0" sz="900" spc="-5" b="1">
                <a:solidFill>
                  <a:srgbClr val="008000"/>
                </a:solidFill>
                <a:latin typeface="Courier New"/>
                <a:cs typeface="Courier New"/>
              </a:rPr>
              <a:t>''</a:t>
            </a:r>
            <a:r>
              <a:rPr dirty="0" sz="900" spc="-5">
                <a:latin typeface="Courier New"/>
                <a:cs typeface="Courier New"/>
              </a:rPr>
              <a:t>) </a:t>
            </a:r>
            <a:r>
              <a:rPr dirty="0" sz="900">
                <a:latin typeface="Courier New"/>
                <a:cs typeface="Courier New"/>
              </a:rPr>
              <a:t>{  </a:t>
            </a: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getElementById</a:t>
            </a:r>
            <a:r>
              <a:rPr dirty="0" sz="900" spc="-5">
                <a:latin typeface="Courier New"/>
                <a:cs typeface="Courier New"/>
              </a:rPr>
              <a:t>(</a:t>
            </a:r>
            <a:r>
              <a:rPr dirty="0" sz="900" spc="-5" b="1">
                <a:solidFill>
                  <a:srgbClr val="008000"/>
                </a:solidFill>
                <a:latin typeface="Courier New"/>
                <a:cs typeface="Courier New"/>
              </a:rPr>
              <a:t>'emailError'</a:t>
            </a:r>
            <a:r>
              <a:rPr dirty="0" sz="900" spc="-5">
                <a:latin typeface="Courier New"/>
                <a:cs typeface="Courier New"/>
              </a:rPr>
              <a:t>).</a:t>
            </a:r>
            <a:r>
              <a:rPr dirty="0" sz="900" spc="-5" b="1">
                <a:solidFill>
                  <a:srgbClr val="660D79"/>
                </a:solidFill>
                <a:latin typeface="Courier New"/>
                <a:cs typeface="Courier New"/>
              </a:rPr>
              <a:t>style</a:t>
            </a:r>
            <a:r>
              <a:rPr dirty="0" sz="900" spc="-5">
                <a:latin typeface="Courier New"/>
                <a:cs typeface="Courier New"/>
              </a:rPr>
              <a:t>.</a:t>
            </a:r>
            <a:r>
              <a:rPr dirty="0" sz="900" spc="-5" b="1">
                <a:solidFill>
                  <a:srgbClr val="660D79"/>
                </a:solidFill>
                <a:latin typeface="Courier New"/>
                <a:cs typeface="Courier New"/>
              </a:rPr>
              <a:t>display </a:t>
            </a:r>
            <a:r>
              <a:rPr dirty="0" sz="900">
                <a:latin typeface="Courier New"/>
                <a:cs typeface="Courier New"/>
              </a:rPr>
              <a:t>= </a:t>
            </a:r>
            <a:r>
              <a:rPr dirty="0" sz="900" spc="-5" b="1">
                <a:solidFill>
                  <a:srgbClr val="008000"/>
                </a:solidFill>
                <a:latin typeface="Courier New"/>
                <a:cs typeface="Courier New"/>
              </a:rPr>
              <a:t>'block'</a:t>
            </a:r>
            <a:r>
              <a:rPr dirty="0" sz="900" spc="-5">
                <a:latin typeface="Courier New"/>
                <a:cs typeface="Courier New"/>
              </a:rPr>
              <a:t>;  </a:t>
            </a:r>
            <a:r>
              <a:rPr dirty="0" sz="900" spc="-5" b="1">
                <a:solidFill>
                  <a:srgbClr val="000080"/>
                </a:solidFill>
                <a:latin typeface="Courier New"/>
                <a:cs typeface="Courier New"/>
              </a:rPr>
              <a:t>return</a:t>
            </a:r>
            <a:r>
              <a:rPr dirty="0" sz="900" spc="-10" b="1">
                <a:solidFill>
                  <a:srgbClr val="000080"/>
                </a:solidFill>
                <a:latin typeface="Courier New"/>
                <a:cs typeface="Courier New"/>
              </a:rPr>
              <a:t> </a:t>
            </a:r>
            <a:r>
              <a:rPr dirty="0" sz="900" spc="-5" b="1">
                <a:solidFill>
                  <a:srgbClr val="000080"/>
                </a:solidFill>
                <a:latin typeface="Courier New"/>
                <a:cs typeface="Courier New"/>
              </a:rPr>
              <a:t>false</a:t>
            </a:r>
            <a:r>
              <a:rPr dirty="0" sz="900" spc="-5">
                <a:latin typeface="Courier New"/>
                <a:cs typeface="Courier New"/>
              </a:rPr>
              <a:t>;</a:t>
            </a:r>
            <a:endParaRPr sz="900">
              <a:latin typeface="Courier New"/>
              <a:cs typeface="Courier New"/>
            </a:endParaRPr>
          </a:p>
          <a:p>
            <a:pPr marL="286385">
              <a:lnSpc>
                <a:spcPts val="965"/>
              </a:lnSpc>
            </a:pPr>
            <a:r>
              <a:rPr dirty="0" sz="900">
                <a:latin typeface="Courier New"/>
                <a:cs typeface="Courier New"/>
              </a:rPr>
              <a:t>}</a:t>
            </a:r>
            <a:endParaRPr sz="900">
              <a:latin typeface="Courier New"/>
              <a:cs typeface="Courier New"/>
            </a:endParaRPr>
          </a:p>
          <a:p>
            <a:pPr marL="560705" marR="1009650" indent="-274320">
              <a:lnSpc>
                <a:spcPts val="1019"/>
              </a:lnSpc>
              <a:spcBef>
                <a:spcPts val="55"/>
              </a:spcBef>
            </a:pPr>
            <a:r>
              <a:rPr dirty="0" sz="900" spc="-5" b="1">
                <a:solidFill>
                  <a:srgbClr val="000080"/>
                </a:solidFill>
                <a:latin typeface="Courier New"/>
                <a:cs typeface="Courier New"/>
              </a:rPr>
              <a:t>if </a:t>
            </a:r>
            <a:r>
              <a:rPr dirty="0" sz="900" spc="-5">
                <a:latin typeface="Courier New"/>
                <a:cs typeface="Courier New"/>
              </a:rPr>
              <a:t>(</a:t>
            </a: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getElementById</a:t>
            </a:r>
            <a:r>
              <a:rPr dirty="0" sz="900" spc="-5">
                <a:latin typeface="Courier New"/>
                <a:cs typeface="Courier New"/>
              </a:rPr>
              <a:t>(</a:t>
            </a:r>
            <a:r>
              <a:rPr dirty="0" sz="900" spc="-5" b="1">
                <a:solidFill>
                  <a:srgbClr val="008000"/>
                </a:solidFill>
                <a:latin typeface="Courier New"/>
                <a:cs typeface="Courier New"/>
              </a:rPr>
              <a:t>'message'</a:t>
            </a:r>
            <a:r>
              <a:rPr dirty="0" sz="900" spc="-5">
                <a:latin typeface="Courier New"/>
                <a:cs typeface="Courier New"/>
              </a:rPr>
              <a:t>).</a:t>
            </a:r>
            <a:r>
              <a:rPr dirty="0" sz="900" spc="-5" b="1">
                <a:solidFill>
                  <a:srgbClr val="660D79"/>
                </a:solidFill>
                <a:latin typeface="Courier New"/>
                <a:cs typeface="Courier New"/>
              </a:rPr>
              <a:t>value </a:t>
            </a:r>
            <a:r>
              <a:rPr dirty="0" sz="900" spc="-5">
                <a:latin typeface="Courier New"/>
                <a:cs typeface="Courier New"/>
              </a:rPr>
              <a:t>=== </a:t>
            </a:r>
            <a:r>
              <a:rPr dirty="0" sz="900" spc="-5" b="1">
                <a:solidFill>
                  <a:srgbClr val="008000"/>
                </a:solidFill>
                <a:latin typeface="Courier New"/>
                <a:cs typeface="Courier New"/>
              </a:rPr>
              <a:t>''</a:t>
            </a:r>
            <a:r>
              <a:rPr dirty="0" sz="900" spc="-5">
                <a:latin typeface="Courier New"/>
                <a:cs typeface="Courier New"/>
              </a:rPr>
              <a:t>) </a:t>
            </a:r>
            <a:r>
              <a:rPr dirty="0" sz="900">
                <a:latin typeface="Courier New"/>
                <a:cs typeface="Courier New"/>
              </a:rPr>
              <a:t>{  </a:t>
            </a:r>
            <a:r>
              <a:rPr dirty="0" sz="900" spc="-5" b="1" i="1">
                <a:solidFill>
                  <a:srgbClr val="660D79"/>
                </a:solidFill>
                <a:latin typeface="Courier New"/>
                <a:cs typeface="Courier New"/>
              </a:rPr>
              <a:t>document</a:t>
            </a:r>
            <a:r>
              <a:rPr dirty="0" sz="900" spc="-5">
                <a:latin typeface="Courier New"/>
                <a:cs typeface="Courier New"/>
              </a:rPr>
              <a:t>.</a:t>
            </a:r>
            <a:r>
              <a:rPr dirty="0" sz="900" spc="-5">
                <a:solidFill>
                  <a:srgbClr val="797943"/>
                </a:solidFill>
                <a:latin typeface="Courier New"/>
                <a:cs typeface="Courier New"/>
              </a:rPr>
              <a:t>getElementById</a:t>
            </a:r>
            <a:r>
              <a:rPr dirty="0" sz="900" spc="-5">
                <a:latin typeface="Courier New"/>
                <a:cs typeface="Courier New"/>
              </a:rPr>
              <a:t>(</a:t>
            </a:r>
            <a:r>
              <a:rPr dirty="0" sz="900" spc="-5" b="1">
                <a:solidFill>
                  <a:srgbClr val="008000"/>
                </a:solidFill>
                <a:latin typeface="Courier New"/>
                <a:cs typeface="Courier New"/>
              </a:rPr>
              <a:t>'messageError'</a:t>
            </a:r>
            <a:r>
              <a:rPr dirty="0" sz="900" spc="-5">
                <a:latin typeface="Courier New"/>
                <a:cs typeface="Courier New"/>
              </a:rPr>
              <a:t>).</a:t>
            </a:r>
            <a:r>
              <a:rPr dirty="0" sz="900" spc="-5" b="1">
                <a:solidFill>
                  <a:srgbClr val="660D79"/>
                </a:solidFill>
                <a:latin typeface="Courier New"/>
                <a:cs typeface="Courier New"/>
              </a:rPr>
              <a:t>style</a:t>
            </a:r>
            <a:r>
              <a:rPr dirty="0" sz="900" spc="-5">
                <a:latin typeface="Courier New"/>
                <a:cs typeface="Courier New"/>
              </a:rPr>
              <a:t>.</a:t>
            </a:r>
            <a:r>
              <a:rPr dirty="0" sz="900" spc="-5" b="1">
                <a:solidFill>
                  <a:srgbClr val="660D79"/>
                </a:solidFill>
                <a:latin typeface="Courier New"/>
                <a:cs typeface="Courier New"/>
              </a:rPr>
              <a:t>display </a:t>
            </a:r>
            <a:r>
              <a:rPr dirty="0" sz="900">
                <a:latin typeface="Courier New"/>
                <a:cs typeface="Courier New"/>
              </a:rPr>
              <a:t>= </a:t>
            </a:r>
            <a:r>
              <a:rPr dirty="0" sz="900" spc="-5" b="1">
                <a:solidFill>
                  <a:srgbClr val="008000"/>
                </a:solidFill>
                <a:latin typeface="Courier New"/>
                <a:cs typeface="Courier New"/>
              </a:rPr>
              <a:t>'block'</a:t>
            </a:r>
            <a:r>
              <a:rPr dirty="0" sz="900" spc="-5">
                <a:latin typeface="Courier New"/>
                <a:cs typeface="Courier New"/>
              </a:rPr>
              <a:t>;  </a:t>
            </a:r>
            <a:r>
              <a:rPr dirty="0" sz="900" spc="-5" b="1">
                <a:solidFill>
                  <a:srgbClr val="000080"/>
                </a:solidFill>
                <a:latin typeface="Courier New"/>
                <a:cs typeface="Courier New"/>
              </a:rPr>
              <a:t>return</a:t>
            </a:r>
            <a:r>
              <a:rPr dirty="0" sz="900" spc="-10" b="1">
                <a:solidFill>
                  <a:srgbClr val="000080"/>
                </a:solidFill>
                <a:latin typeface="Courier New"/>
                <a:cs typeface="Courier New"/>
              </a:rPr>
              <a:t> </a:t>
            </a:r>
            <a:r>
              <a:rPr dirty="0" sz="900" spc="-5" b="1">
                <a:solidFill>
                  <a:srgbClr val="000080"/>
                </a:solidFill>
                <a:latin typeface="Courier New"/>
                <a:cs typeface="Courier New"/>
              </a:rPr>
              <a:t>false</a:t>
            </a:r>
            <a:r>
              <a:rPr dirty="0" sz="900" spc="-5">
                <a:latin typeface="Courier New"/>
                <a:cs typeface="Courier New"/>
              </a:rPr>
              <a:t>;</a:t>
            </a:r>
            <a:endParaRPr sz="900">
              <a:latin typeface="Courier New"/>
              <a:cs typeface="Courier New"/>
            </a:endParaRPr>
          </a:p>
          <a:p>
            <a:pPr marL="286385">
              <a:lnSpc>
                <a:spcPts val="965"/>
              </a:lnSpc>
            </a:pPr>
            <a:r>
              <a:rPr dirty="0" sz="900">
                <a:latin typeface="Courier New"/>
                <a:cs typeface="Courier New"/>
              </a:rPr>
              <a:t>}</a:t>
            </a:r>
            <a:endParaRPr sz="900">
              <a:latin typeface="Courier New"/>
              <a:cs typeface="Courier New"/>
            </a:endParaRPr>
          </a:p>
          <a:p>
            <a:pPr marL="12700">
              <a:lnSpc>
                <a:spcPts val="1050"/>
              </a:lnSpc>
            </a:pPr>
            <a:r>
              <a:rPr dirty="0" sz="900">
                <a:latin typeface="Courier New"/>
                <a:cs typeface="Courier New"/>
              </a:rPr>
              <a:t>}</a:t>
            </a:r>
            <a:endParaRPr sz="900">
              <a:latin typeface="Courier New"/>
              <a:cs typeface="Courier New"/>
            </a:endParaRPr>
          </a:p>
          <a:p>
            <a:pPr algn="just" marL="1841500">
              <a:lnSpc>
                <a:spcPct val="100000"/>
              </a:lnSpc>
              <a:spcBef>
                <a:spcPts val="630"/>
              </a:spcBef>
            </a:pPr>
            <a:r>
              <a:rPr dirty="0" u="sng" sz="1400" spc="-5" b="1">
                <a:uFill>
                  <a:solidFill>
                    <a:srgbClr val="000000"/>
                  </a:solidFill>
                </a:uFill>
                <a:latin typeface="Carlito"/>
                <a:cs typeface="Carlito"/>
              </a:rPr>
              <a:t>PHP</a:t>
            </a:r>
            <a:r>
              <a:rPr dirty="0" u="sng" sz="1400" spc="-15" b="1">
                <a:uFill>
                  <a:solidFill>
                    <a:srgbClr val="000000"/>
                  </a:solidFill>
                </a:uFill>
                <a:latin typeface="Carlito"/>
                <a:cs typeface="Carlito"/>
              </a:rPr>
              <a:t> </a:t>
            </a:r>
            <a:r>
              <a:rPr dirty="0" u="sng" sz="1400" spc="-5" b="1">
                <a:uFill>
                  <a:solidFill>
                    <a:srgbClr val="000000"/>
                  </a:solidFill>
                </a:uFill>
                <a:latin typeface="Carlito"/>
                <a:cs typeface="Carlito"/>
              </a:rPr>
              <a:t>Documentation</a:t>
            </a:r>
            <a:endParaRPr sz="1400">
              <a:latin typeface="Carlito"/>
              <a:cs typeface="Carlito"/>
            </a:endParaRPr>
          </a:p>
          <a:p>
            <a:pPr algn="just" marL="12700" marR="5080">
              <a:lnSpc>
                <a:spcPct val="101699"/>
              </a:lnSpc>
              <a:spcBef>
                <a:spcPts val="610"/>
              </a:spcBef>
            </a:pPr>
            <a:r>
              <a:rPr dirty="0" sz="1400">
                <a:latin typeface="Carlito"/>
                <a:cs typeface="Carlito"/>
              </a:rPr>
              <a:t>Php is </a:t>
            </a:r>
            <a:r>
              <a:rPr dirty="0" sz="1400" spc="-5">
                <a:latin typeface="Carlito"/>
                <a:cs typeface="Carlito"/>
              </a:rPr>
              <a:t>only </a:t>
            </a:r>
            <a:r>
              <a:rPr dirty="0" sz="1400">
                <a:latin typeface="Carlito"/>
                <a:cs typeface="Carlito"/>
              </a:rPr>
              <a:t>using </a:t>
            </a:r>
            <a:r>
              <a:rPr dirty="0" sz="1400" spc="-5">
                <a:latin typeface="Carlito"/>
                <a:cs typeface="Carlito"/>
              </a:rPr>
              <a:t>on </a:t>
            </a:r>
            <a:r>
              <a:rPr dirty="0" sz="1400">
                <a:latin typeface="Carlito"/>
                <a:cs typeface="Carlito"/>
              </a:rPr>
              <a:t>the </a:t>
            </a:r>
            <a:r>
              <a:rPr dirty="0" sz="1400" spc="-5">
                <a:latin typeface="Carlito"/>
                <a:cs typeface="Carlito"/>
              </a:rPr>
              <a:t>contact </a:t>
            </a:r>
            <a:r>
              <a:rPr dirty="0" sz="1400">
                <a:latin typeface="Carlito"/>
                <a:cs typeface="Carlito"/>
              </a:rPr>
              <a:t>us page where the user </a:t>
            </a:r>
            <a:r>
              <a:rPr dirty="0" sz="1400" spc="-5">
                <a:latin typeface="Carlito"/>
                <a:cs typeface="Carlito"/>
              </a:rPr>
              <a:t>come </a:t>
            </a:r>
            <a:r>
              <a:rPr dirty="0" sz="1400">
                <a:latin typeface="Carlito"/>
                <a:cs typeface="Carlito"/>
              </a:rPr>
              <a:t>to the </a:t>
            </a:r>
            <a:r>
              <a:rPr dirty="0" sz="1400" spc="-5">
                <a:latin typeface="Carlito"/>
                <a:cs typeface="Carlito"/>
              </a:rPr>
              <a:t>site </a:t>
            </a:r>
            <a:r>
              <a:rPr dirty="0" sz="1400">
                <a:latin typeface="Carlito"/>
                <a:cs typeface="Carlito"/>
              </a:rPr>
              <a:t>and  wanna </a:t>
            </a:r>
            <a:r>
              <a:rPr dirty="0" sz="1400" spc="-5">
                <a:latin typeface="Carlito"/>
                <a:cs typeface="Carlito"/>
              </a:rPr>
              <a:t>contact </a:t>
            </a:r>
            <a:r>
              <a:rPr dirty="0" sz="1400">
                <a:latin typeface="Carlito"/>
                <a:cs typeface="Carlito"/>
              </a:rPr>
              <a:t>to </a:t>
            </a:r>
            <a:r>
              <a:rPr dirty="0" sz="1400" spc="-5">
                <a:latin typeface="Carlito"/>
                <a:cs typeface="Carlito"/>
              </a:rPr>
              <a:t>the </a:t>
            </a:r>
            <a:r>
              <a:rPr dirty="0" sz="1400">
                <a:latin typeface="Carlito"/>
                <a:cs typeface="Carlito"/>
              </a:rPr>
              <a:t>website </a:t>
            </a:r>
            <a:r>
              <a:rPr dirty="0" sz="1400" spc="-5">
                <a:latin typeface="Carlito"/>
                <a:cs typeface="Carlito"/>
              </a:rPr>
              <a:t>owner </a:t>
            </a:r>
            <a:r>
              <a:rPr dirty="0" sz="1400">
                <a:latin typeface="Carlito"/>
                <a:cs typeface="Carlito"/>
              </a:rPr>
              <a:t>by </a:t>
            </a:r>
            <a:r>
              <a:rPr dirty="0" sz="1400" spc="-5">
                <a:latin typeface="Carlito"/>
                <a:cs typeface="Carlito"/>
              </a:rPr>
              <a:t>submitting </a:t>
            </a:r>
            <a:r>
              <a:rPr dirty="0" sz="1400">
                <a:latin typeface="Carlito"/>
                <a:cs typeface="Carlito"/>
              </a:rPr>
              <a:t>the </a:t>
            </a:r>
            <a:r>
              <a:rPr dirty="0" sz="1400" spc="-5">
                <a:latin typeface="Carlito"/>
                <a:cs typeface="Carlito"/>
              </a:rPr>
              <a:t>form and this submission  </a:t>
            </a:r>
            <a:r>
              <a:rPr dirty="0" sz="1400">
                <a:latin typeface="Carlito"/>
                <a:cs typeface="Carlito"/>
              </a:rPr>
              <a:t>can be done by using some </a:t>
            </a:r>
            <a:r>
              <a:rPr dirty="0" sz="1400" spc="-5">
                <a:latin typeface="Carlito"/>
                <a:cs typeface="Carlito"/>
              </a:rPr>
              <a:t>server </a:t>
            </a:r>
            <a:r>
              <a:rPr dirty="0" sz="1400">
                <a:latin typeface="Carlito"/>
                <a:cs typeface="Carlito"/>
              </a:rPr>
              <a:t>side </a:t>
            </a:r>
            <a:r>
              <a:rPr dirty="0" sz="1400" spc="-5">
                <a:latin typeface="Carlito"/>
                <a:cs typeface="Carlito"/>
              </a:rPr>
              <a:t>so </a:t>
            </a:r>
            <a:r>
              <a:rPr dirty="0" sz="1400">
                <a:latin typeface="Carlito"/>
                <a:cs typeface="Carlito"/>
              </a:rPr>
              <a:t>I </a:t>
            </a:r>
            <a:r>
              <a:rPr dirty="0" sz="1400" spc="-5">
                <a:latin typeface="Carlito"/>
                <a:cs typeface="Carlito"/>
              </a:rPr>
              <a:t>used </a:t>
            </a:r>
            <a:r>
              <a:rPr dirty="0" sz="1400">
                <a:latin typeface="Carlito"/>
                <a:cs typeface="Carlito"/>
              </a:rPr>
              <a:t>php in </a:t>
            </a:r>
            <a:r>
              <a:rPr dirty="0" sz="1400" spc="-5">
                <a:latin typeface="Carlito"/>
                <a:cs typeface="Carlito"/>
              </a:rPr>
              <a:t>that </a:t>
            </a:r>
            <a:r>
              <a:rPr dirty="0" sz="1400">
                <a:latin typeface="Carlito"/>
                <a:cs typeface="Carlito"/>
              </a:rPr>
              <a:t>way. </a:t>
            </a:r>
            <a:r>
              <a:rPr dirty="0" sz="1400" spc="-5">
                <a:latin typeface="Carlito"/>
                <a:cs typeface="Carlito"/>
              </a:rPr>
              <a:t>In order </a:t>
            </a:r>
            <a:r>
              <a:rPr dirty="0" sz="1400">
                <a:latin typeface="Carlito"/>
                <a:cs typeface="Carlito"/>
              </a:rPr>
              <a:t>to get  the </a:t>
            </a:r>
            <a:r>
              <a:rPr dirty="0" sz="1400" spc="-5">
                <a:latin typeface="Carlito"/>
                <a:cs typeface="Carlito"/>
              </a:rPr>
              <a:t>form </a:t>
            </a:r>
            <a:r>
              <a:rPr dirty="0" sz="1400">
                <a:latin typeface="Carlito"/>
                <a:cs typeface="Carlito"/>
              </a:rPr>
              <a:t>values </a:t>
            </a:r>
            <a:r>
              <a:rPr dirty="0" sz="1400" spc="-5">
                <a:latin typeface="Carlito"/>
                <a:cs typeface="Carlito"/>
              </a:rPr>
              <a:t>In </a:t>
            </a:r>
            <a:r>
              <a:rPr dirty="0" sz="1400" spc="-10">
                <a:latin typeface="Carlito"/>
                <a:cs typeface="Carlito"/>
              </a:rPr>
              <a:t>the </a:t>
            </a:r>
            <a:r>
              <a:rPr dirty="0" sz="1400">
                <a:latin typeface="Carlito"/>
                <a:cs typeface="Carlito"/>
              </a:rPr>
              <a:t>php file we have to give the </a:t>
            </a:r>
            <a:r>
              <a:rPr dirty="0" sz="1400" spc="-5">
                <a:latin typeface="Carlito"/>
                <a:cs typeface="Carlito"/>
              </a:rPr>
              <a:t>name </a:t>
            </a:r>
            <a:r>
              <a:rPr dirty="0" sz="1400">
                <a:latin typeface="Carlito"/>
                <a:cs typeface="Carlito"/>
              </a:rPr>
              <a:t>to all the </a:t>
            </a:r>
            <a:r>
              <a:rPr dirty="0" sz="1400" spc="-5">
                <a:latin typeface="Carlito"/>
                <a:cs typeface="Carlito"/>
              </a:rPr>
              <a:t>fields and then  </a:t>
            </a:r>
            <a:r>
              <a:rPr dirty="0" sz="1400">
                <a:latin typeface="Carlito"/>
                <a:cs typeface="Carlito"/>
              </a:rPr>
              <a:t>we </a:t>
            </a:r>
            <a:r>
              <a:rPr dirty="0" sz="1400" spc="-5">
                <a:latin typeface="Carlito"/>
                <a:cs typeface="Carlito"/>
              </a:rPr>
              <a:t>can submit </a:t>
            </a:r>
            <a:r>
              <a:rPr dirty="0" sz="1400">
                <a:latin typeface="Carlito"/>
                <a:cs typeface="Carlito"/>
              </a:rPr>
              <a:t>the </a:t>
            </a:r>
            <a:r>
              <a:rPr dirty="0" sz="1400" spc="-5">
                <a:latin typeface="Carlito"/>
                <a:cs typeface="Carlito"/>
              </a:rPr>
              <a:t>form </a:t>
            </a:r>
            <a:r>
              <a:rPr dirty="0" sz="1400">
                <a:latin typeface="Carlito"/>
                <a:cs typeface="Carlito"/>
              </a:rPr>
              <a:t>to the </a:t>
            </a:r>
            <a:r>
              <a:rPr dirty="0" sz="1400" spc="-5">
                <a:latin typeface="Carlito"/>
                <a:cs typeface="Carlito"/>
              </a:rPr>
              <a:t>action url </a:t>
            </a:r>
            <a:r>
              <a:rPr dirty="0" sz="1400">
                <a:latin typeface="Carlito"/>
                <a:cs typeface="Carlito"/>
              </a:rPr>
              <a:t>given </a:t>
            </a:r>
            <a:r>
              <a:rPr dirty="0" sz="1400" spc="-10">
                <a:latin typeface="Carlito"/>
                <a:cs typeface="Carlito"/>
              </a:rPr>
              <a:t>in </a:t>
            </a:r>
            <a:r>
              <a:rPr dirty="0" sz="1400">
                <a:latin typeface="Carlito"/>
                <a:cs typeface="Carlito"/>
              </a:rPr>
              <a:t>the </a:t>
            </a:r>
            <a:r>
              <a:rPr dirty="0" sz="1400" spc="-5">
                <a:latin typeface="Carlito"/>
                <a:cs typeface="Carlito"/>
              </a:rPr>
              <a:t>form </a:t>
            </a:r>
            <a:r>
              <a:rPr dirty="0" sz="1400">
                <a:latin typeface="Carlito"/>
                <a:cs typeface="Carlito"/>
              </a:rPr>
              <a:t>tag. </a:t>
            </a:r>
            <a:r>
              <a:rPr dirty="0" sz="1400" spc="-5">
                <a:latin typeface="Carlito"/>
                <a:cs typeface="Carlito"/>
              </a:rPr>
              <a:t>I’ve </a:t>
            </a:r>
            <a:r>
              <a:rPr dirty="0" sz="1400">
                <a:latin typeface="Carlito"/>
                <a:cs typeface="Carlito"/>
              </a:rPr>
              <a:t>give  </a:t>
            </a:r>
            <a:r>
              <a:rPr dirty="0" sz="1400" spc="-5">
                <a:latin typeface="Carlito"/>
                <a:cs typeface="Carlito"/>
              </a:rPr>
              <a:t>action=”save.php” </a:t>
            </a:r>
            <a:r>
              <a:rPr dirty="0" sz="1400">
                <a:latin typeface="Carlito"/>
                <a:cs typeface="Carlito"/>
              </a:rPr>
              <a:t>and </a:t>
            </a:r>
            <a:r>
              <a:rPr dirty="0" sz="1400" spc="-5">
                <a:latin typeface="Carlito"/>
                <a:cs typeface="Carlito"/>
              </a:rPr>
              <a:t>made </a:t>
            </a:r>
            <a:r>
              <a:rPr dirty="0" sz="1400">
                <a:latin typeface="Carlito"/>
                <a:cs typeface="Carlito"/>
              </a:rPr>
              <a:t>a new </a:t>
            </a:r>
            <a:r>
              <a:rPr dirty="0" sz="1400" spc="-5">
                <a:latin typeface="Carlito"/>
                <a:cs typeface="Carlito"/>
              </a:rPr>
              <a:t>php </a:t>
            </a:r>
            <a:r>
              <a:rPr dirty="0" sz="1400">
                <a:latin typeface="Carlito"/>
                <a:cs typeface="Carlito"/>
              </a:rPr>
              <a:t>file </a:t>
            </a:r>
            <a:r>
              <a:rPr dirty="0" sz="1400" spc="-5">
                <a:latin typeface="Carlito"/>
                <a:cs typeface="Carlito"/>
              </a:rPr>
              <a:t>save.php where </a:t>
            </a:r>
            <a:r>
              <a:rPr dirty="0" sz="1400">
                <a:latin typeface="Carlito"/>
                <a:cs typeface="Carlito"/>
              </a:rPr>
              <a:t>I’m </a:t>
            </a:r>
            <a:r>
              <a:rPr dirty="0" sz="1400" spc="-5">
                <a:latin typeface="Carlito"/>
                <a:cs typeface="Carlito"/>
              </a:rPr>
              <a:t>receiving </a:t>
            </a:r>
            <a:r>
              <a:rPr dirty="0" sz="1400">
                <a:latin typeface="Carlito"/>
                <a:cs typeface="Carlito"/>
              </a:rPr>
              <a:t>the  </a:t>
            </a:r>
            <a:r>
              <a:rPr dirty="0" sz="1400" spc="-5">
                <a:latin typeface="Carlito"/>
                <a:cs typeface="Carlito"/>
              </a:rPr>
              <a:t>form </a:t>
            </a:r>
            <a:r>
              <a:rPr dirty="0" sz="1400">
                <a:latin typeface="Carlito"/>
                <a:cs typeface="Carlito"/>
              </a:rPr>
              <a:t>values but </a:t>
            </a:r>
            <a:r>
              <a:rPr dirty="0" sz="1400" spc="-5">
                <a:latin typeface="Carlito"/>
                <a:cs typeface="Carlito"/>
              </a:rPr>
              <a:t>before </a:t>
            </a:r>
            <a:r>
              <a:rPr dirty="0" sz="1400">
                <a:latin typeface="Carlito"/>
                <a:cs typeface="Carlito"/>
              </a:rPr>
              <a:t>that we have to </a:t>
            </a:r>
            <a:r>
              <a:rPr dirty="0" sz="1400" spc="-5">
                <a:latin typeface="Carlito"/>
                <a:cs typeface="Carlito"/>
              </a:rPr>
              <a:t>make </a:t>
            </a:r>
            <a:r>
              <a:rPr dirty="0" sz="1400">
                <a:latin typeface="Carlito"/>
                <a:cs typeface="Carlito"/>
              </a:rPr>
              <a:t>a</a:t>
            </a:r>
            <a:r>
              <a:rPr dirty="0" sz="1400" spc="70">
                <a:latin typeface="Carlito"/>
                <a:cs typeface="Carlito"/>
              </a:rPr>
              <a:t> </a:t>
            </a:r>
            <a:r>
              <a:rPr dirty="0" sz="1400" spc="-5">
                <a:latin typeface="Carlito"/>
                <a:cs typeface="Carlito"/>
              </a:rPr>
              <a:t>connection of </a:t>
            </a:r>
            <a:r>
              <a:rPr dirty="0" sz="1400">
                <a:latin typeface="Carlito"/>
                <a:cs typeface="Carlito"/>
              </a:rPr>
              <a:t>the </a:t>
            </a:r>
            <a:r>
              <a:rPr dirty="0" sz="1400" spc="-5">
                <a:latin typeface="Carlito"/>
                <a:cs typeface="Carlito"/>
              </a:rPr>
              <a:t>server side </a:t>
            </a:r>
            <a:r>
              <a:rPr dirty="0" sz="1400" spc="-10">
                <a:latin typeface="Carlito"/>
                <a:cs typeface="Carlito"/>
              </a:rPr>
              <a:t>with</a:t>
            </a:r>
            <a:endParaRPr sz="140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2810"/>
            <a:ext cx="5971540" cy="1758950"/>
          </a:xfrm>
          <a:prstGeom prst="rect">
            <a:avLst/>
          </a:prstGeom>
        </p:spPr>
        <p:txBody>
          <a:bodyPr wrap="square" lIns="0" tIns="9525" rIns="0" bIns="0" rtlCol="0" vert="horz">
            <a:spAutoFit/>
          </a:bodyPr>
          <a:lstStyle/>
          <a:p>
            <a:pPr algn="just" marL="12700" marR="5080">
              <a:lnSpc>
                <a:spcPct val="101699"/>
              </a:lnSpc>
              <a:spcBef>
                <a:spcPts val="75"/>
              </a:spcBef>
            </a:pPr>
            <a:r>
              <a:rPr dirty="0" sz="1400">
                <a:latin typeface="Carlito"/>
                <a:cs typeface="Carlito"/>
              </a:rPr>
              <a:t>the database </a:t>
            </a:r>
            <a:r>
              <a:rPr dirty="0" sz="1400" spc="-5">
                <a:latin typeface="Carlito"/>
                <a:cs typeface="Carlito"/>
              </a:rPr>
              <a:t>and this can </a:t>
            </a:r>
            <a:r>
              <a:rPr dirty="0" sz="1400">
                <a:latin typeface="Carlito"/>
                <a:cs typeface="Carlito"/>
              </a:rPr>
              <a:t>be </a:t>
            </a:r>
            <a:r>
              <a:rPr dirty="0" sz="1400" spc="-5">
                <a:latin typeface="Carlito"/>
                <a:cs typeface="Carlito"/>
              </a:rPr>
              <a:t>achieved </a:t>
            </a:r>
            <a:r>
              <a:rPr dirty="0" sz="1400">
                <a:latin typeface="Carlito"/>
                <a:cs typeface="Carlito"/>
              </a:rPr>
              <a:t>using the msqli </a:t>
            </a:r>
            <a:r>
              <a:rPr dirty="0" sz="1400" spc="-5">
                <a:latin typeface="Carlito"/>
                <a:cs typeface="Carlito"/>
              </a:rPr>
              <a:t>connect function </a:t>
            </a:r>
            <a:r>
              <a:rPr dirty="0" sz="1400" spc="-10">
                <a:latin typeface="Carlito"/>
                <a:cs typeface="Carlito"/>
              </a:rPr>
              <a:t>and </a:t>
            </a:r>
            <a:r>
              <a:rPr dirty="0" sz="1400" spc="-5">
                <a:latin typeface="Carlito"/>
                <a:cs typeface="Carlito"/>
              </a:rPr>
              <a:t>this  function requires </a:t>
            </a:r>
            <a:r>
              <a:rPr dirty="0" sz="1400">
                <a:latin typeface="Carlito"/>
                <a:cs typeface="Carlito"/>
              </a:rPr>
              <a:t>4 </a:t>
            </a:r>
            <a:r>
              <a:rPr dirty="0" sz="1400" spc="-5">
                <a:latin typeface="Carlito"/>
                <a:cs typeface="Carlito"/>
              </a:rPr>
              <a:t>parameters </a:t>
            </a:r>
            <a:r>
              <a:rPr dirty="0" sz="1400">
                <a:latin typeface="Carlito"/>
                <a:cs typeface="Carlito"/>
              </a:rPr>
              <a:t>in </a:t>
            </a:r>
            <a:r>
              <a:rPr dirty="0" sz="1400" spc="-5">
                <a:latin typeface="Carlito"/>
                <a:cs typeface="Carlito"/>
              </a:rPr>
              <a:t>order </a:t>
            </a:r>
            <a:r>
              <a:rPr dirty="0" sz="1400">
                <a:latin typeface="Carlito"/>
                <a:cs typeface="Carlito"/>
              </a:rPr>
              <a:t>to run . Those 4 </a:t>
            </a:r>
            <a:r>
              <a:rPr dirty="0" sz="1400" spc="-5">
                <a:latin typeface="Carlito"/>
                <a:cs typeface="Carlito"/>
              </a:rPr>
              <a:t>parameters </a:t>
            </a:r>
            <a:r>
              <a:rPr dirty="0" sz="1400">
                <a:latin typeface="Carlito"/>
                <a:cs typeface="Carlito"/>
              </a:rPr>
              <a:t>are </a:t>
            </a:r>
            <a:r>
              <a:rPr dirty="0" sz="1400" spc="5">
                <a:latin typeface="Carlito"/>
                <a:cs typeface="Carlito"/>
              </a:rPr>
              <a:t>‘host-  </a:t>
            </a:r>
            <a:r>
              <a:rPr dirty="0" sz="1400" spc="-5">
                <a:latin typeface="Carlito"/>
                <a:cs typeface="Carlito"/>
              </a:rPr>
              <a:t>name’, ‘username’,’ db-password‘,’db-name’. </a:t>
            </a:r>
            <a:r>
              <a:rPr dirty="0" sz="1400">
                <a:latin typeface="Carlito"/>
                <a:cs typeface="Carlito"/>
              </a:rPr>
              <a:t>I have kept that </a:t>
            </a:r>
            <a:r>
              <a:rPr dirty="0" sz="1400" spc="-5">
                <a:latin typeface="Carlito"/>
                <a:cs typeface="Carlito"/>
              </a:rPr>
              <a:t>function </a:t>
            </a:r>
            <a:r>
              <a:rPr dirty="0" sz="1400">
                <a:latin typeface="Carlito"/>
                <a:cs typeface="Carlito"/>
              </a:rPr>
              <a:t>in a  </a:t>
            </a:r>
            <a:r>
              <a:rPr dirty="0" sz="1400" spc="-5">
                <a:latin typeface="Carlito"/>
                <a:cs typeface="Carlito"/>
              </a:rPr>
              <a:t>separate </a:t>
            </a:r>
            <a:r>
              <a:rPr dirty="0" sz="1400">
                <a:latin typeface="Carlito"/>
                <a:cs typeface="Carlito"/>
              </a:rPr>
              <a:t>file </a:t>
            </a:r>
            <a:r>
              <a:rPr dirty="0" sz="1400" spc="-5">
                <a:latin typeface="Carlito"/>
                <a:cs typeface="Carlito"/>
              </a:rPr>
              <a:t>which so </a:t>
            </a:r>
            <a:r>
              <a:rPr dirty="0" sz="1400">
                <a:latin typeface="Carlito"/>
                <a:cs typeface="Carlito"/>
              </a:rPr>
              <a:t>I </a:t>
            </a:r>
            <a:r>
              <a:rPr dirty="0" sz="1400" spc="-5">
                <a:latin typeface="Carlito"/>
                <a:cs typeface="Carlito"/>
              </a:rPr>
              <a:t>can use that function anywhere </a:t>
            </a:r>
            <a:r>
              <a:rPr dirty="0" sz="1400" spc="-10">
                <a:latin typeface="Carlito"/>
                <a:cs typeface="Carlito"/>
              </a:rPr>
              <a:t>in </a:t>
            </a:r>
            <a:r>
              <a:rPr dirty="0" sz="1400" spc="-5">
                <a:latin typeface="Carlito"/>
                <a:cs typeface="Carlito"/>
              </a:rPr>
              <a:t>the site. Now </a:t>
            </a:r>
            <a:r>
              <a:rPr dirty="0" sz="1400" spc="-10">
                <a:latin typeface="Carlito"/>
                <a:cs typeface="Carlito"/>
              </a:rPr>
              <a:t>in </a:t>
            </a:r>
            <a:r>
              <a:rPr dirty="0" sz="1400" spc="-5">
                <a:latin typeface="Carlito"/>
                <a:cs typeface="Carlito"/>
              </a:rPr>
              <a:t>order  </a:t>
            </a:r>
            <a:r>
              <a:rPr dirty="0" sz="1400">
                <a:latin typeface="Carlito"/>
                <a:cs typeface="Carlito"/>
              </a:rPr>
              <a:t>to </a:t>
            </a:r>
            <a:r>
              <a:rPr dirty="0" sz="1400" spc="-5">
                <a:latin typeface="Carlito"/>
                <a:cs typeface="Carlito"/>
              </a:rPr>
              <a:t>fetch </a:t>
            </a:r>
            <a:r>
              <a:rPr dirty="0" sz="1400">
                <a:latin typeface="Carlito"/>
                <a:cs typeface="Carlito"/>
              </a:rPr>
              <a:t>the </a:t>
            </a:r>
            <a:r>
              <a:rPr dirty="0" sz="1400" spc="-5">
                <a:latin typeface="Carlito"/>
                <a:cs typeface="Carlito"/>
              </a:rPr>
              <a:t>form values </a:t>
            </a:r>
            <a:r>
              <a:rPr dirty="0" sz="1400">
                <a:latin typeface="Carlito"/>
                <a:cs typeface="Carlito"/>
              </a:rPr>
              <a:t>I’ve </a:t>
            </a:r>
            <a:r>
              <a:rPr dirty="0" sz="1400" spc="-5">
                <a:latin typeface="Carlito"/>
                <a:cs typeface="Carlito"/>
              </a:rPr>
              <a:t>first include </a:t>
            </a:r>
            <a:r>
              <a:rPr dirty="0" sz="1400">
                <a:latin typeface="Carlito"/>
                <a:cs typeface="Carlito"/>
              </a:rPr>
              <a:t>the </a:t>
            </a:r>
            <a:r>
              <a:rPr dirty="0" sz="1400" spc="-5">
                <a:latin typeface="Carlito"/>
                <a:cs typeface="Carlito"/>
              </a:rPr>
              <a:t>connection </a:t>
            </a:r>
            <a:r>
              <a:rPr dirty="0" sz="1400">
                <a:latin typeface="Carlito"/>
                <a:cs typeface="Carlito"/>
              </a:rPr>
              <a:t>file </a:t>
            </a:r>
            <a:r>
              <a:rPr dirty="0" sz="1400" spc="-10">
                <a:latin typeface="Carlito"/>
                <a:cs typeface="Carlito"/>
              </a:rPr>
              <a:t>in </a:t>
            </a:r>
            <a:r>
              <a:rPr dirty="0" sz="1400">
                <a:latin typeface="Carlito"/>
                <a:cs typeface="Carlito"/>
              </a:rPr>
              <a:t>that </a:t>
            </a:r>
            <a:r>
              <a:rPr dirty="0" sz="1400" spc="-5">
                <a:latin typeface="Carlito"/>
                <a:cs typeface="Carlito"/>
              </a:rPr>
              <a:t>save file so </a:t>
            </a:r>
            <a:r>
              <a:rPr dirty="0" sz="1400">
                <a:latin typeface="Carlito"/>
                <a:cs typeface="Carlito"/>
              </a:rPr>
              <a:t>I  can use that </a:t>
            </a:r>
            <a:r>
              <a:rPr dirty="0" sz="1400" spc="-5">
                <a:latin typeface="Carlito"/>
                <a:cs typeface="Carlito"/>
              </a:rPr>
              <a:t>function </a:t>
            </a:r>
            <a:r>
              <a:rPr dirty="0" sz="1400">
                <a:latin typeface="Carlito"/>
                <a:cs typeface="Carlito"/>
              </a:rPr>
              <a:t>in </a:t>
            </a:r>
            <a:r>
              <a:rPr dirty="0" sz="1400" spc="-5">
                <a:latin typeface="Carlito"/>
                <a:cs typeface="Carlito"/>
              </a:rPr>
              <a:t>order </a:t>
            </a:r>
            <a:r>
              <a:rPr dirty="0" sz="1400">
                <a:latin typeface="Carlito"/>
                <a:cs typeface="Carlito"/>
              </a:rPr>
              <a:t>to </a:t>
            </a:r>
            <a:r>
              <a:rPr dirty="0" sz="1400" spc="-5">
                <a:latin typeface="Carlito"/>
                <a:cs typeface="Carlito"/>
              </a:rPr>
              <a:t>save </a:t>
            </a:r>
            <a:r>
              <a:rPr dirty="0" sz="1400">
                <a:latin typeface="Carlito"/>
                <a:cs typeface="Carlito"/>
              </a:rPr>
              <a:t>the </a:t>
            </a:r>
            <a:r>
              <a:rPr dirty="0" sz="1400" spc="-5">
                <a:latin typeface="Carlito"/>
                <a:cs typeface="Carlito"/>
              </a:rPr>
              <a:t>form </a:t>
            </a:r>
            <a:r>
              <a:rPr dirty="0" sz="1400">
                <a:latin typeface="Carlito"/>
                <a:cs typeface="Carlito"/>
              </a:rPr>
              <a:t>values </a:t>
            </a:r>
            <a:r>
              <a:rPr dirty="0" sz="1400" spc="-5">
                <a:latin typeface="Carlito"/>
                <a:cs typeface="Carlito"/>
              </a:rPr>
              <a:t>and after </a:t>
            </a:r>
            <a:r>
              <a:rPr dirty="0" sz="1400">
                <a:latin typeface="Carlito"/>
                <a:cs typeface="Carlito"/>
              </a:rPr>
              <a:t>that I </a:t>
            </a:r>
            <a:r>
              <a:rPr dirty="0" sz="1400" spc="-5">
                <a:latin typeface="Carlito"/>
                <a:cs typeface="Carlito"/>
              </a:rPr>
              <a:t>fetched all  </a:t>
            </a:r>
            <a:r>
              <a:rPr dirty="0" sz="1400">
                <a:latin typeface="Carlito"/>
                <a:cs typeface="Carlito"/>
              </a:rPr>
              <a:t>the value </a:t>
            </a:r>
            <a:r>
              <a:rPr dirty="0" sz="1400" spc="-5">
                <a:latin typeface="Carlito"/>
                <a:cs typeface="Carlito"/>
              </a:rPr>
              <a:t>of </a:t>
            </a:r>
            <a:r>
              <a:rPr dirty="0" sz="1400">
                <a:latin typeface="Carlito"/>
                <a:cs typeface="Carlito"/>
              </a:rPr>
              <a:t>the </a:t>
            </a:r>
            <a:r>
              <a:rPr dirty="0" sz="1400" spc="-5">
                <a:latin typeface="Carlito"/>
                <a:cs typeface="Carlito"/>
              </a:rPr>
              <a:t>form and </a:t>
            </a:r>
            <a:r>
              <a:rPr dirty="0" sz="1400">
                <a:latin typeface="Carlito"/>
                <a:cs typeface="Carlito"/>
              </a:rPr>
              <a:t>kept them </a:t>
            </a:r>
            <a:r>
              <a:rPr dirty="0" sz="1400" spc="-10">
                <a:latin typeface="Carlito"/>
                <a:cs typeface="Carlito"/>
              </a:rPr>
              <a:t>in </a:t>
            </a:r>
            <a:r>
              <a:rPr dirty="0" sz="1400">
                <a:latin typeface="Carlito"/>
                <a:cs typeface="Carlito"/>
              </a:rPr>
              <a:t>the variables </a:t>
            </a:r>
            <a:r>
              <a:rPr dirty="0" sz="1400" spc="-5">
                <a:latin typeface="Carlito"/>
                <a:cs typeface="Carlito"/>
              </a:rPr>
              <a:t>and then </a:t>
            </a:r>
            <a:r>
              <a:rPr dirty="0" sz="1400">
                <a:latin typeface="Carlito"/>
                <a:cs typeface="Carlito"/>
              </a:rPr>
              <a:t>use the </a:t>
            </a:r>
            <a:r>
              <a:rPr dirty="0" sz="1400" spc="-5">
                <a:latin typeface="Carlito"/>
                <a:cs typeface="Carlito"/>
              </a:rPr>
              <a:t>database  </a:t>
            </a:r>
            <a:r>
              <a:rPr dirty="0" sz="1400">
                <a:latin typeface="Carlito"/>
                <a:cs typeface="Carlito"/>
              </a:rPr>
              <a:t>query in </a:t>
            </a:r>
            <a:r>
              <a:rPr dirty="0" sz="1400" spc="-5">
                <a:latin typeface="Carlito"/>
                <a:cs typeface="Carlito"/>
              </a:rPr>
              <a:t>order </a:t>
            </a:r>
            <a:r>
              <a:rPr dirty="0" sz="1400">
                <a:latin typeface="Carlito"/>
                <a:cs typeface="Carlito"/>
              </a:rPr>
              <a:t>to </a:t>
            </a:r>
            <a:r>
              <a:rPr dirty="0" sz="1400" spc="-5">
                <a:latin typeface="Carlito"/>
                <a:cs typeface="Carlito"/>
              </a:rPr>
              <a:t>save </a:t>
            </a:r>
            <a:r>
              <a:rPr dirty="0" sz="1400">
                <a:latin typeface="Carlito"/>
                <a:cs typeface="Carlito"/>
              </a:rPr>
              <a:t>the </a:t>
            </a:r>
            <a:r>
              <a:rPr dirty="0" sz="1400" spc="-5">
                <a:latin typeface="Carlito"/>
                <a:cs typeface="Carlito"/>
              </a:rPr>
              <a:t>form data. </a:t>
            </a:r>
            <a:r>
              <a:rPr dirty="0" sz="1400">
                <a:latin typeface="Carlito"/>
                <a:cs typeface="Carlito"/>
              </a:rPr>
              <a:t>The code </a:t>
            </a:r>
            <a:r>
              <a:rPr dirty="0" sz="1400" spc="-5">
                <a:latin typeface="Carlito"/>
                <a:cs typeface="Carlito"/>
              </a:rPr>
              <a:t>for saving </a:t>
            </a:r>
            <a:r>
              <a:rPr dirty="0" sz="1400">
                <a:latin typeface="Carlito"/>
                <a:cs typeface="Carlito"/>
              </a:rPr>
              <a:t>the </a:t>
            </a:r>
            <a:r>
              <a:rPr dirty="0" sz="1400" spc="-5">
                <a:latin typeface="Carlito"/>
                <a:cs typeface="Carlito"/>
              </a:rPr>
              <a:t>form </a:t>
            </a:r>
            <a:r>
              <a:rPr dirty="0" sz="1400">
                <a:latin typeface="Carlito"/>
                <a:cs typeface="Carlito"/>
              </a:rPr>
              <a:t>data</a:t>
            </a:r>
            <a:r>
              <a:rPr dirty="0" sz="1400" spc="-65">
                <a:latin typeface="Carlito"/>
                <a:cs typeface="Carlito"/>
              </a:rPr>
              <a:t> </a:t>
            </a:r>
            <a:r>
              <a:rPr dirty="0" sz="1400">
                <a:latin typeface="Carlito"/>
                <a:cs typeface="Carlito"/>
              </a:rPr>
              <a:t>is:</a:t>
            </a:r>
            <a:endParaRPr sz="1400">
              <a:latin typeface="Carlito"/>
              <a:cs typeface="Carlito"/>
            </a:endParaRPr>
          </a:p>
        </p:txBody>
      </p:sp>
      <p:sp>
        <p:nvSpPr>
          <p:cNvPr id="3" name="object 3"/>
          <p:cNvSpPr txBox="1"/>
          <p:nvPr/>
        </p:nvSpPr>
        <p:spPr>
          <a:xfrm>
            <a:off x="914704" y="2780029"/>
            <a:ext cx="355600" cy="129539"/>
          </a:xfrm>
          <a:prstGeom prst="rect">
            <a:avLst/>
          </a:prstGeom>
          <a:solidFill>
            <a:srgbClr val="F7F9FF"/>
          </a:solidFill>
        </p:spPr>
        <p:txBody>
          <a:bodyPr wrap="square" lIns="0" tIns="0" rIns="0" bIns="0" rtlCol="0" vert="horz">
            <a:spAutoFit/>
          </a:bodyPr>
          <a:lstStyle/>
          <a:p>
            <a:pPr>
              <a:lnSpc>
                <a:spcPts val="925"/>
              </a:lnSpc>
            </a:pPr>
            <a:r>
              <a:rPr dirty="0" sz="900" spc="-5" b="1">
                <a:solidFill>
                  <a:srgbClr val="000080"/>
                </a:solidFill>
                <a:latin typeface="Courier New"/>
                <a:cs typeface="Courier New"/>
              </a:rPr>
              <a:t>&lt;?php</a:t>
            </a:r>
            <a:endParaRPr sz="900">
              <a:latin typeface="Courier New"/>
              <a:cs typeface="Courier New"/>
            </a:endParaRPr>
          </a:p>
        </p:txBody>
      </p:sp>
      <p:sp>
        <p:nvSpPr>
          <p:cNvPr id="4" name="object 4"/>
          <p:cNvSpPr txBox="1"/>
          <p:nvPr/>
        </p:nvSpPr>
        <p:spPr>
          <a:xfrm>
            <a:off x="914704" y="3169030"/>
            <a:ext cx="1796414" cy="129539"/>
          </a:xfrm>
          <a:prstGeom prst="rect">
            <a:avLst/>
          </a:prstGeom>
          <a:solidFill>
            <a:srgbClr val="F7F9FF"/>
          </a:solidFill>
        </p:spPr>
        <p:txBody>
          <a:bodyPr wrap="square" lIns="0" tIns="0" rIns="0" bIns="0" rtlCol="0" vert="horz">
            <a:spAutoFit/>
          </a:bodyPr>
          <a:lstStyle/>
          <a:p>
            <a:pPr>
              <a:lnSpc>
                <a:spcPts val="925"/>
              </a:lnSpc>
            </a:pPr>
            <a:r>
              <a:rPr dirty="0" sz="900" spc="-5" b="1">
                <a:solidFill>
                  <a:srgbClr val="000080"/>
                </a:solidFill>
                <a:latin typeface="Courier New"/>
                <a:cs typeface="Courier New"/>
              </a:rPr>
              <a:t>include</a:t>
            </a:r>
            <a:r>
              <a:rPr dirty="0" sz="900" spc="-5">
                <a:latin typeface="Courier New"/>
                <a:cs typeface="Courier New"/>
              </a:rPr>
              <a:t>(</a:t>
            </a:r>
            <a:r>
              <a:rPr dirty="0" sz="900" spc="-5" b="1">
                <a:solidFill>
                  <a:srgbClr val="008000"/>
                </a:solidFill>
                <a:latin typeface="Courier New"/>
                <a:cs typeface="Courier New"/>
              </a:rPr>
              <a:t>"connection.php"</a:t>
            </a:r>
            <a:r>
              <a:rPr dirty="0" sz="900" spc="-5">
                <a:latin typeface="Courier New"/>
                <a:cs typeface="Courier New"/>
              </a:rPr>
              <a:t>);</a:t>
            </a:r>
            <a:endParaRPr sz="900">
              <a:latin typeface="Courier New"/>
              <a:cs typeface="Courier New"/>
            </a:endParaRPr>
          </a:p>
        </p:txBody>
      </p:sp>
      <p:sp>
        <p:nvSpPr>
          <p:cNvPr id="5" name="object 5"/>
          <p:cNvSpPr txBox="1"/>
          <p:nvPr/>
        </p:nvSpPr>
        <p:spPr>
          <a:xfrm>
            <a:off x="914704" y="3428110"/>
            <a:ext cx="1440180" cy="128905"/>
          </a:xfrm>
          <a:prstGeom prst="rect">
            <a:avLst/>
          </a:prstGeom>
          <a:solidFill>
            <a:srgbClr val="F7F9FF"/>
          </a:solidFill>
        </p:spPr>
        <p:txBody>
          <a:bodyPr wrap="square" lIns="0" tIns="0" rIns="0" bIns="0" rtlCol="0" vert="horz">
            <a:spAutoFit/>
          </a:bodyPr>
          <a:lstStyle/>
          <a:p>
            <a:pPr>
              <a:lnSpc>
                <a:spcPts val="925"/>
              </a:lnSpc>
            </a:pPr>
            <a:r>
              <a:rPr dirty="0" sz="900" spc="-5">
                <a:solidFill>
                  <a:srgbClr val="660000"/>
                </a:solidFill>
                <a:latin typeface="Courier New"/>
                <a:cs typeface="Courier New"/>
              </a:rPr>
              <a:t>$nam</a:t>
            </a:r>
            <a:r>
              <a:rPr dirty="0" sz="900" spc="-5">
                <a:latin typeface="Courier New"/>
                <a:cs typeface="Courier New"/>
              </a:rPr>
              <a:t>=</a:t>
            </a:r>
            <a:r>
              <a:rPr dirty="0" sz="900" spc="-90">
                <a:latin typeface="Courier New"/>
                <a:cs typeface="Courier New"/>
              </a:rPr>
              <a:t> </a:t>
            </a:r>
            <a:r>
              <a:rPr dirty="0" sz="900" spc="-5">
                <a:solidFill>
                  <a:srgbClr val="660000"/>
                </a:solidFill>
                <a:latin typeface="Courier New"/>
                <a:cs typeface="Courier New"/>
              </a:rPr>
              <a:t>$_POST</a:t>
            </a:r>
            <a:r>
              <a:rPr dirty="0" sz="900" spc="-5">
                <a:latin typeface="Courier New"/>
                <a:cs typeface="Courier New"/>
              </a:rPr>
              <a:t>[</a:t>
            </a:r>
            <a:r>
              <a:rPr dirty="0" sz="900" spc="-5" b="1">
                <a:solidFill>
                  <a:srgbClr val="008000"/>
                </a:solidFill>
                <a:latin typeface="Courier New"/>
                <a:cs typeface="Courier New"/>
              </a:rPr>
              <a:t>'name'</a:t>
            </a:r>
            <a:r>
              <a:rPr dirty="0" sz="900" spc="-5">
                <a:latin typeface="Courier New"/>
                <a:cs typeface="Courier New"/>
              </a:rPr>
              <a:t>];</a:t>
            </a:r>
            <a:endParaRPr sz="900">
              <a:latin typeface="Courier New"/>
              <a:cs typeface="Courier New"/>
            </a:endParaRPr>
          </a:p>
        </p:txBody>
      </p:sp>
      <p:sp>
        <p:nvSpPr>
          <p:cNvPr id="6" name="object 6"/>
          <p:cNvSpPr txBox="1"/>
          <p:nvPr/>
        </p:nvSpPr>
        <p:spPr>
          <a:xfrm>
            <a:off x="914704" y="3556952"/>
            <a:ext cx="1509395" cy="130810"/>
          </a:xfrm>
          <a:prstGeom prst="rect">
            <a:avLst/>
          </a:prstGeom>
          <a:solidFill>
            <a:srgbClr val="F7F9FF"/>
          </a:solidFill>
        </p:spPr>
        <p:txBody>
          <a:bodyPr wrap="square" lIns="0" tIns="0" rIns="0" bIns="0" rtlCol="0" vert="horz">
            <a:spAutoFit/>
          </a:bodyPr>
          <a:lstStyle/>
          <a:p>
            <a:pPr>
              <a:lnSpc>
                <a:spcPts val="930"/>
              </a:lnSpc>
            </a:pPr>
            <a:r>
              <a:rPr dirty="0" sz="900" spc="-5">
                <a:solidFill>
                  <a:srgbClr val="660000"/>
                </a:solidFill>
                <a:latin typeface="Courier New"/>
                <a:cs typeface="Courier New"/>
              </a:rPr>
              <a:t>$mail</a:t>
            </a:r>
            <a:r>
              <a:rPr dirty="0" sz="900" spc="-5">
                <a:latin typeface="Courier New"/>
                <a:cs typeface="Courier New"/>
              </a:rPr>
              <a:t>=</a:t>
            </a:r>
            <a:r>
              <a:rPr dirty="0" sz="900" spc="-5">
                <a:solidFill>
                  <a:srgbClr val="660000"/>
                </a:solidFill>
                <a:latin typeface="Courier New"/>
                <a:cs typeface="Courier New"/>
              </a:rPr>
              <a:t>$_POST</a:t>
            </a:r>
            <a:r>
              <a:rPr dirty="0" sz="900" spc="-5">
                <a:latin typeface="Courier New"/>
                <a:cs typeface="Courier New"/>
              </a:rPr>
              <a:t>[</a:t>
            </a:r>
            <a:r>
              <a:rPr dirty="0" sz="900" spc="-5" b="1">
                <a:solidFill>
                  <a:srgbClr val="008000"/>
                </a:solidFill>
                <a:latin typeface="Courier New"/>
                <a:cs typeface="Courier New"/>
              </a:rPr>
              <a:t>'email'</a:t>
            </a:r>
            <a:r>
              <a:rPr dirty="0" sz="900" spc="-5">
                <a:latin typeface="Courier New"/>
                <a:cs typeface="Courier New"/>
              </a:rPr>
              <a:t>];</a:t>
            </a:r>
            <a:endParaRPr sz="900">
              <a:latin typeface="Courier New"/>
              <a:cs typeface="Courier New"/>
            </a:endParaRPr>
          </a:p>
        </p:txBody>
      </p:sp>
      <p:sp>
        <p:nvSpPr>
          <p:cNvPr id="7" name="object 7"/>
          <p:cNvSpPr txBox="1"/>
          <p:nvPr/>
        </p:nvSpPr>
        <p:spPr>
          <a:xfrm>
            <a:off x="914704" y="3816730"/>
            <a:ext cx="1864995" cy="129539"/>
          </a:xfrm>
          <a:prstGeom prst="rect">
            <a:avLst/>
          </a:prstGeom>
          <a:solidFill>
            <a:srgbClr val="F7F9FF"/>
          </a:solidFill>
        </p:spPr>
        <p:txBody>
          <a:bodyPr wrap="square" lIns="0" tIns="0" rIns="0" bIns="0" rtlCol="0" vert="horz">
            <a:spAutoFit/>
          </a:bodyPr>
          <a:lstStyle/>
          <a:p>
            <a:pPr>
              <a:lnSpc>
                <a:spcPts val="925"/>
              </a:lnSpc>
            </a:pPr>
            <a:r>
              <a:rPr dirty="0" sz="900" spc="-5">
                <a:solidFill>
                  <a:srgbClr val="660000"/>
                </a:solidFill>
                <a:latin typeface="Courier New"/>
                <a:cs typeface="Courier New"/>
              </a:rPr>
              <a:t>$message</a:t>
            </a:r>
            <a:r>
              <a:rPr dirty="0" sz="900" spc="-5">
                <a:latin typeface="Courier New"/>
                <a:cs typeface="Courier New"/>
              </a:rPr>
              <a:t>=</a:t>
            </a:r>
            <a:r>
              <a:rPr dirty="0" sz="900" spc="-5">
                <a:solidFill>
                  <a:srgbClr val="660000"/>
                </a:solidFill>
                <a:latin typeface="Courier New"/>
                <a:cs typeface="Courier New"/>
              </a:rPr>
              <a:t>$_POST</a:t>
            </a:r>
            <a:r>
              <a:rPr dirty="0" sz="900" spc="-5">
                <a:latin typeface="Courier New"/>
                <a:cs typeface="Courier New"/>
              </a:rPr>
              <a:t>[</a:t>
            </a:r>
            <a:r>
              <a:rPr dirty="0" sz="900" spc="-5" b="1">
                <a:solidFill>
                  <a:srgbClr val="008000"/>
                </a:solidFill>
                <a:latin typeface="Courier New"/>
                <a:cs typeface="Courier New"/>
              </a:rPr>
              <a:t>'message'</a:t>
            </a:r>
            <a:r>
              <a:rPr dirty="0" sz="900" spc="-5">
                <a:latin typeface="Courier New"/>
                <a:cs typeface="Courier New"/>
              </a:rPr>
              <a:t>];</a:t>
            </a:r>
            <a:endParaRPr sz="900">
              <a:latin typeface="Courier New"/>
              <a:cs typeface="Courier New"/>
            </a:endParaRPr>
          </a:p>
        </p:txBody>
      </p:sp>
      <p:sp>
        <p:nvSpPr>
          <p:cNvPr id="8" name="object 8"/>
          <p:cNvSpPr txBox="1"/>
          <p:nvPr/>
        </p:nvSpPr>
        <p:spPr>
          <a:xfrm>
            <a:off x="914704" y="4205351"/>
            <a:ext cx="3292475" cy="129539"/>
          </a:xfrm>
          <a:prstGeom prst="rect">
            <a:avLst/>
          </a:prstGeom>
          <a:solidFill>
            <a:srgbClr val="F7F9FF"/>
          </a:solidFill>
        </p:spPr>
        <p:txBody>
          <a:bodyPr wrap="square" lIns="0" tIns="0" rIns="0" bIns="0" rtlCol="0" vert="horz">
            <a:spAutoFit/>
          </a:bodyPr>
          <a:lstStyle/>
          <a:p>
            <a:pPr>
              <a:lnSpc>
                <a:spcPts val="925"/>
              </a:lnSpc>
            </a:pPr>
            <a:r>
              <a:rPr dirty="0" sz="900" spc="-5">
                <a:solidFill>
                  <a:srgbClr val="660000"/>
                </a:solidFill>
                <a:latin typeface="Courier New"/>
                <a:cs typeface="Courier New"/>
              </a:rPr>
              <a:t>$q</a:t>
            </a:r>
            <a:r>
              <a:rPr dirty="0" sz="900" spc="-5">
                <a:latin typeface="Courier New"/>
                <a:cs typeface="Courier New"/>
              </a:rPr>
              <a:t>=</a:t>
            </a:r>
            <a:r>
              <a:rPr dirty="0" sz="900" spc="-5" b="1">
                <a:solidFill>
                  <a:srgbClr val="008000"/>
                </a:solidFill>
                <a:latin typeface="Courier New"/>
                <a:cs typeface="Courier New"/>
              </a:rPr>
              <a:t>"insert into</a:t>
            </a:r>
            <a:r>
              <a:rPr dirty="0" sz="900" spc="-80" b="1">
                <a:solidFill>
                  <a:srgbClr val="008000"/>
                </a:solidFill>
                <a:latin typeface="Courier New"/>
                <a:cs typeface="Courier New"/>
              </a:rPr>
              <a:t> </a:t>
            </a:r>
            <a:r>
              <a:rPr dirty="0" sz="900" spc="-5" b="1">
                <a:solidFill>
                  <a:srgbClr val="008000"/>
                </a:solidFill>
                <a:latin typeface="Courier New"/>
                <a:cs typeface="Courier New"/>
              </a:rPr>
              <a:t>`contact_us`(name,email,message)</a:t>
            </a:r>
            <a:endParaRPr sz="900">
              <a:latin typeface="Courier New"/>
              <a:cs typeface="Courier New"/>
            </a:endParaRPr>
          </a:p>
        </p:txBody>
      </p:sp>
      <p:sp>
        <p:nvSpPr>
          <p:cNvPr id="9" name="object 9"/>
          <p:cNvSpPr txBox="1"/>
          <p:nvPr/>
        </p:nvSpPr>
        <p:spPr>
          <a:xfrm>
            <a:off x="914704" y="4334890"/>
            <a:ext cx="2825115" cy="129539"/>
          </a:xfrm>
          <a:prstGeom prst="rect">
            <a:avLst/>
          </a:prstGeom>
          <a:solidFill>
            <a:srgbClr val="F7F9FF"/>
          </a:solidFill>
        </p:spPr>
        <p:txBody>
          <a:bodyPr wrap="square" lIns="0" tIns="0" rIns="0" bIns="0" rtlCol="0" vert="horz">
            <a:spAutoFit/>
          </a:bodyPr>
          <a:lstStyle/>
          <a:p>
            <a:pPr marL="479425">
              <a:lnSpc>
                <a:spcPts val="925"/>
              </a:lnSpc>
            </a:pPr>
            <a:r>
              <a:rPr dirty="0" sz="900" spc="-5" b="1">
                <a:solidFill>
                  <a:srgbClr val="008000"/>
                </a:solidFill>
                <a:latin typeface="Courier New"/>
                <a:cs typeface="Courier New"/>
              </a:rPr>
              <a:t>value('</a:t>
            </a:r>
            <a:r>
              <a:rPr dirty="0" sz="900" spc="-5">
                <a:solidFill>
                  <a:srgbClr val="660000"/>
                </a:solidFill>
                <a:latin typeface="Courier New"/>
                <a:cs typeface="Courier New"/>
              </a:rPr>
              <a:t>$nam</a:t>
            </a:r>
            <a:r>
              <a:rPr dirty="0" sz="900" spc="-5" b="1">
                <a:solidFill>
                  <a:srgbClr val="008000"/>
                </a:solidFill>
                <a:latin typeface="Courier New"/>
                <a:cs typeface="Courier New"/>
              </a:rPr>
              <a:t>','</a:t>
            </a:r>
            <a:r>
              <a:rPr dirty="0" sz="900" spc="-5">
                <a:solidFill>
                  <a:srgbClr val="660000"/>
                </a:solidFill>
                <a:latin typeface="Courier New"/>
                <a:cs typeface="Courier New"/>
              </a:rPr>
              <a:t>$mail</a:t>
            </a:r>
            <a:r>
              <a:rPr dirty="0" sz="900" spc="-5" b="1">
                <a:solidFill>
                  <a:srgbClr val="008000"/>
                </a:solidFill>
                <a:latin typeface="Courier New"/>
                <a:cs typeface="Courier New"/>
              </a:rPr>
              <a:t>','</a:t>
            </a:r>
            <a:r>
              <a:rPr dirty="0" sz="900" spc="-5">
                <a:solidFill>
                  <a:srgbClr val="660000"/>
                </a:solidFill>
                <a:latin typeface="Courier New"/>
                <a:cs typeface="Courier New"/>
              </a:rPr>
              <a:t>$message</a:t>
            </a:r>
            <a:r>
              <a:rPr dirty="0" sz="900" spc="-5" b="1">
                <a:solidFill>
                  <a:srgbClr val="008000"/>
                </a:solidFill>
                <a:latin typeface="Courier New"/>
                <a:cs typeface="Courier New"/>
              </a:rPr>
              <a:t>')"</a:t>
            </a:r>
            <a:r>
              <a:rPr dirty="0" sz="900" spc="-5">
                <a:latin typeface="Courier New"/>
                <a:cs typeface="Courier New"/>
              </a:rPr>
              <a:t>;</a:t>
            </a:r>
            <a:endParaRPr sz="900">
              <a:latin typeface="Courier New"/>
              <a:cs typeface="Courier New"/>
            </a:endParaRPr>
          </a:p>
        </p:txBody>
      </p:sp>
      <p:sp>
        <p:nvSpPr>
          <p:cNvPr id="10" name="object 10"/>
          <p:cNvSpPr txBox="1"/>
          <p:nvPr/>
        </p:nvSpPr>
        <p:spPr>
          <a:xfrm>
            <a:off x="914704" y="4723510"/>
            <a:ext cx="1577975" cy="129539"/>
          </a:xfrm>
          <a:prstGeom prst="rect">
            <a:avLst/>
          </a:prstGeom>
          <a:solidFill>
            <a:srgbClr val="F7F9FF"/>
          </a:solidFill>
        </p:spPr>
        <p:txBody>
          <a:bodyPr wrap="square" lIns="0" tIns="0" rIns="0" bIns="0" rtlCol="0" vert="horz">
            <a:spAutoFit/>
          </a:bodyPr>
          <a:lstStyle/>
          <a:p>
            <a:pPr>
              <a:lnSpc>
                <a:spcPts val="925"/>
              </a:lnSpc>
            </a:pPr>
            <a:r>
              <a:rPr dirty="0" sz="900" spc="-5" i="1">
                <a:latin typeface="Courier New"/>
                <a:cs typeface="Courier New"/>
              </a:rPr>
              <a:t>mysqli_query</a:t>
            </a:r>
            <a:r>
              <a:rPr dirty="0" sz="900" spc="-5">
                <a:latin typeface="Courier New"/>
                <a:cs typeface="Courier New"/>
              </a:rPr>
              <a:t>(</a:t>
            </a:r>
            <a:r>
              <a:rPr dirty="0" sz="900" spc="-5">
                <a:solidFill>
                  <a:srgbClr val="660000"/>
                </a:solidFill>
                <a:latin typeface="Courier New"/>
                <a:cs typeface="Courier New"/>
              </a:rPr>
              <a:t>$conn</a:t>
            </a:r>
            <a:r>
              <a:rPr dirty="0" sz="900" spc="-5">
                <a:latin typeface="Courier New"/>
                <a:cs typeface="Courier New"/>
              </a:rPr>
              <a:t>,</a:t>
            </a:r>
            <a:r>
              <a:rPr dirty="0" sz="900" spc="-5">
                <a:solidFill>
                  <a:srgbClr val="660000"/>
                </a:solidFill>
                <a:latin typeface="Courier New"/>
                <a:cs typeface="Courier New"/>
              </a:rPr>
              <a:t>$q</a:t>
            </a:r>
            <a:r>
              <a:rPr dirty="0" sz="900" spc="-5">
                <a:latin typeface="Courier New"/>
                <a:cs typeface="Courier New"/>
              </a:rPr>
              <a:t>);</a:t>
            </a:r>
            <a:endParaRPr sz="900">
              <a:latin typeface="Courier New"/>
              <a:cs typeface="Courier New"/>
            </a:endParaRPr>
          </a:p>
        </p:txBody>
      </p:sp>
      <p:sp>
        <p:nvSpPr>
          <p:cNvPr id="11" name="object 11"/>
          <p:cNvSpPr txBox="1"/>
          <p:nvPr/>
        </p:nvSpPr>
        <p:spPr>
          <a:xfrm>
            <a:off x="914704" y="4982590"/>
            <a:ext cx="2413635" cy="129539"/>
          </a:xfrm>
          <a:prstGeom prst="rect">
            <a:avLst/>
          </a:prstGeom>
          <a:solidFill>
            <a:srgbClr val="F7F9FF"/>
          </a:solidFill>
        </p:spPr>
        <p:txBody>
          <a:bodyPr wrap="square" lIns="0" tIns="0" rIns="0" bIns="0" rtlCol="0" vert="horz">
            <a:spAutoFit/>
          </a:bodyPr>
          <a:lstStyle/>
          <a:p>
            <a:pPr>
              <a:lnSpc>
                <a:spcPts val="925"/>
              </a:lnSpc>
            </a:pPr>
            <a:r>
              <a:rPr dirty="0" sz="900" spc="-5" i="1">
                <a:latin typeface="Courier New"/>
                <a:cs typeface="Courier New"/>
              </a:rPr>
              <a:t>header</a:t>
            </a:r>
            <a:r>
              <a:rPr dirty="0" sz="900" spc="-5">
                <a:latin typeface="Courier New"/>
                <a:cs typeface="Courier New"/>
              </a:rPr>
              <a:t>(</a:t>
            </a:r>
            <a:r>
              <a:rPr dirty="0" sz="900" spc="-5" b="1">
                <a:solidFill>
                  <a:srgbClr val="008000"/>
                </a:solidFill>
                <a:latin typeface="Courier New"/>
                <a:cs typeface="Courier New"/>
              </a:rPr>
              <a:t>'location:contact-us.html'</a:t>
            </a:r>
            <a:r>
              <a:rPr dirty="0" sz="900" spc="-5">
                <a:latin typeface="Courier New"/>
                <a:cs typeface="Courier New"/>
              </a:rPr>
              <a:t>);</a:t>
            </a:r>
            <a:endParaRPr sz="900">
              <a:latin typeface="Courier New"/>
              <a:cs typeface="Courier New"/>
            </a:endParaRPr>
          </a:p>
        </p:txBody>
      </p:sp>
      <p:sp>
        <p:nvSpPr>
          <p:cNvPr id="12" name="object 12"/>
          <p:cNvSpPr txBox="1"/>
          <p:nvPr/>
        </p:nvSpPr>
        <p:spPr>
          <a:xfrm>
            <a:off x="914704" y="5112130"/>
            <a:ext cx="149860" cy="129539"/>
          </a:xfrm>
          <a:prstGeom prst="rect">
            <a:avLst/>
          </a:prstGeom>
          <a:solidFill>
            <a:srgbClr val="F7F9FF"/>
          </a:solidFill>
        </p:spPr>
        <p:txBody>
          <a:bodyPr wrap="square" lIns="0" tIns="0" rIns="0" bIns="0" rtlCol="0" vert="horz">
            <a:spAutoFit/>
          </a:bodyPr>
          <a:lstStyle/>
          <a:p>
            <a:pPr>
              <a:lnSpc>
                <a:spcPts val="925"/>
              </a:lnSpc>
            </a:pPr>
            <a:r>
              <a:rPr dirty="0" sz="900" spc="-5" b="1">
                <a:solidFill>
                  <a:srgbClr val="000080"/>
                </a:solidFill>
                <a:latin typeface="Courier New"/>
                <a:cs typeface="Courier New"/>
              </a:rPr>
              <a:t>?&gt;</a:t>
            </a:r>
            <a:endParaRPr sz="900">
              <a:latin typeface="Courier New"/>
              <a:cs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14172"/>
            <a:ext cx="5967095" cy="1493520"/>
          </a:xfrm>
          <a:prstGeom prst="rect">
            <a:avLst/>
          </a:prstGeom>
        </p:spPr>
        <p:txBody>
          <a:bodyPr wrap="square" lIns="0" tIns="12700" rIns="0" bIns="0" rtlCol="0" vert="horz">
            <a:spAutoFit/>
          </a:bodyPr>
          <a:lstStyle/>
          <a:p>
            <a:pPr marL="12700" marR="459105">
              <a:lnSpc>
                <a:spcPct val="137100"/>
              </a:lnSpc>
              <a:spcBef>
                <a:spcPts val="100"/>
              </a:spcBef>
              <a:tabLst>
                <a:tab pos="2200910" algn="l"/>
                <a:tab pos="5499735" algn="l"/>
              </a:tabLst>
            </a:pPr>
            <a:r>
              <a:rPr dirty="0" u="sng" sz="1400" b="1">
                <a:uFill>
                  <a:solidFill>
                    <a:srgbClr val="000000"/>
                  </a:solidFill>
                </a:uFill>
                <a:latin typeface="Carlito"/>
                <a:cs typeface="Carlito"/>
              </a:rPr>
              <a:t> </a:t>
            </a:r>
            <a:r>
              <a:rPr dirty="0" u="sng" sz="1400" b="1">
                <a:uFill>
                  <a:solidFill>
                    <a:srgbClr val="000000"/>
                  </a:solidFill>
                </a:uFill>
                <a:latin typeface="Carlito"/>
                <a:cs typeface="Carlito"/>
              </a:rPr>
              <a:t>	Website</a:t>
            </a:r>
            <a:r>
              <a:rPr dirty="0" u="sng" sz="1400" spc="-25" b="1">
                <a:uFill>
                  <a:solidFill>
                    <a:srgbClr val="000000"/>
                  </a:solidFill>
                </a:uFill>
                <a:latin typeface="Carlito"/>
                <a:cs typeface="Carlito"/>
              </a:rPr>
              <a:t> </a:t>
            </a:r>
            <a:r>
              <a:rPr dirty="0" u="sng" sz="1400" spc="-5" b="1">
                <a:uFill>
                  <a:solidFill>
                    <a:srgbClr val="000000"/>
                  </a:solidFill>
                </a:uFill>
                <a:latin typeface="Carlito"/>
                <a:cs typeface="Carlito"/>
              </a:rPr>
              <a:t>Specification/Overview </a:t>
            </a:r>
            <a:r>
              <a:rPr dirty="0" u="sng" sz="1400" b="1">
                <a:uFill>
                  <a:solidFill>
                    <a:srgbClr val="000000"/>
                  </a:solidFill>
                </a:uFill>
                <a:latin typeface="Carlito"/>
                <a:cs typeface="Carlito"/>
              </a:rPr>
              <a:t>	</a:t>
            </a:r>
            <a:r>
              <a:rPr dirty="0" sz="1400" b="1">
                <a:latin typeface="Carlito"/>
                <a:cs typeface="Carlito"/>
              </a:rPr>
              <a:t> </a:t>
            </a:r>
            <a:r>
              <a:rPr dirty="0" sz="1400" spc="-5" b="1">
                <a:latin typeface="Carlito"/>
                <a:cs typeface="Carlito"/>
              </a:rPr>
              <a:t>     </a:t>
            </a:r>
            <a:r>
              <a:rPr dirty="0" sz="1400" spc="25" b="1">
                <a:latin typeface="Carlito"/>
                <a:cs typeface="Carlito"/>
              </a:rPr>
              <a:t> </a:t>
            </a:r>
            <a:r>
              <a:rPr dirty="0" u="sng" sz="1400" spc="-5" b="1">
                <a:uFill>
                  <a:solidFill>
                    <a:srgbClr val="000000"/>
                  </a:solidFill>
                </a:uFill>
                <a:latin typeface="Carlito"/>
                <a:cs typeface="Carlito"/>
              </a:rPr>
              <a:t>Overview:</a:t>
            </a:r>
            <a:endParaRPr sz="1400">
              <a:latin typeface="Carlito"/>
              <a:cs typeface="Carlito"/>
            </a:endParaRPr>
          </a:p>
          <a:p>
            <a:pPr algn="just" marL="697865" marR="5080">
              <a:lnSpc>
                <a:spcPct val="101800"/>
              </a:lnSpc>
              <a:spcBef>
                <a:spcPts val="625"/>
              </a:spcBef>
            </a:pPr>
            <a:r>
              <a:rPr dirty="0" sz="1100" b="1">
                <a:latin typeface="Carlito"/>
                <a:cs typeface="Carlito"/>
              </a:rPr>
              <a:t>This is the </a:t>
            </a:r>
            <a:r>
              <a:rPr dirty="0" sz="1100" spc="-5" b="1">
                <a:latin typeface="Carlito"/>
                <a:cs typeface="Carlito"/>
              </a:rPr>
              <a:t>restaurant portfolio website </a:t>
            </a:r>
            <a:r>
              <a:rPr dirty="0" sz="1100" b="1">
                <a:latin typeface="Carlito"/>
                <a:cs typeface="Carlito"/>
              </a:rPr>
              <a:t>where we can see the </a:t>
            </a:r>
            <a:r>
              <a:rPr dirty="0" sz="1100" spc="-5" b="1">
                <a:latin typeface="Carlito"/>
                <a:cs typeface="Carlito"/>
              </a:rPr>
              <a:t>restaurant details </a:t>
            </a:r>
            <a:r>
              <a:rPr dirty="0" sz="1100" b="1">
                <a:latin typeface="Carlito"/>
                <a:cs typeface="Carlito"/>
              </a:rPr>
              <a:t>like its  </a:t>
            </a:r>
            <a:r>
              <a:rPr dirty="0" sz="1100" spc="-5" b="1">
                <a:latin typeface="Carlito"/>
                <a:cs typeface="Carlito"/>
              </a:rPr>
              <a:t>videos, it’s </a:t>
            </a:r>
            <a:r>
              <a:rPr dirty="0" sz="1100" spc="-10" b="1">
                <a:latin typeface="Carlito"/>
                <a:cs typeface="Carlito"/>
              </a:rPr>
              <a:t>all </a:t>
            </a:r>
            <a:r>
              <a:rPr dirty="0" sz="1100" spc="-5" b="1">
                <a:latin typeface="Carlito"/>
                <a:cs typeface="Carlito"/>
              </a:rPr>
              <a:t>images </a:t>
            </a:r>
            <a:r>
              <a:rPr dirty="0" sz="1100" spc="-10" b="1">
                <a:latin typeface="Carlito"/>
                <a:cs typeface="Carlito"/>
              </a:rPr>
              <a:t>and </a:t>
            </a:r>
            <a:r>
              <a:rPr dirty="0" sz="1100" b="1">
                <a:latin typeface="Carlito"/>
                <a:cs typeface="Carlito"/>
              </a:rPr>
              <a:t>can contact to </a:t>
            </a:r>
            <a:r>
              <a:rPr dirty="0" sz="1100" spc="-5" b="1">
                <a:latin typeface="Carlito"/>
                <a:cs typeface="Carlito"/>
              </a:rPr>
              <a:t>that restaurant by sending them message  through this site. </a:t>
            </a:r>
            <a:r>
              <a:rPr dirty="0" sz="1100" b="1">
                <a:latin typeface="Carlito"/>
                <a:cs typeface="Carlito"/>
              </a:rPr>
              <a:t>The </a:t>
            </a:r>
            <a:r>
              <a:rPr dirty="0" sz="1100" spc="-5" b="1">
                <a:latin typeface="Carlito"/>
                <a:cs typeface="Carlito"/>
              </a:rPr>
              <a:t>Gallery and </a:t>
            </a:r>
            <a:r>
              <a:rPr dirty="0" sz="1100" b="1">
                <a:latin typeface="Carlito"/>
                <a:cs typeface="Carlito"/>
              </a:rPr>
              <a:t>the </a:t>
            </a:r>
            <a:r>
              <a:rPr dirty="0" sz="1100" spc="-5" b="1">
                <a:latin typeface="Carlito"/>
                <a:cs typeface="Carlito"/>
              </a:rPr>
              <a:t>video page sketches</a:t>
            </a:r>
            <a:r>
              <a:rPr dirty="0" sz="1100" b="1">
                <a:latin typeface="Carlito"/>
                <a:cs typeface="Carlito"/>
              </a:rPr>
              <a:t> are:</a:t>
            </a:r>
            <a:endParaRPr sz="1100">
              <a:latin typeface="Carlito"/>
              <a:cs typeface="Carlito"/>
            </a:endParaRPr>
          </a:p>
          <a:p>
            <a:pPr algn="ctr" marL="467995">
              <a:lnSpc>
                <a:spcPct val="100000"/>
              </a:lnSpc>
              <a:spcBef>
                <a:spcPts val="610"/>
              </a:spcBef>
            </a:pPr>
            <a:r>
              <a:rPr dirty="0" u="sng" sz="1400" spc="-5" b="1">
                <a:uFill>
                  <a:solidFill>
                    <a:srgbClr val="000000"/>
                  </a:solidFill>
                </a:uFill>
                <a:latin typeface="Carlito"/>
                <a:cs typeface="Carlito"/>
              </a:rPr>
              <a:t>Gallery</a:t>
            </a:r>
            <a:r>
              <a:rPr dirty="0" u="sng" sz="1400" spc="-15" b="1">
                <a:uFill>
                  <a:solidFill>
                    <a:srgbClr val="000000"/>
                  </a:solidFill>
                </a:uFill>
                <a:latin typeface="Carlito"/>
                <a:cs typeface="Carlito"/>
              </a:rPr>
              <a:t> </a:t>
            </a:r>
            <a:r>
              <a:rPr dirty="0" u="sng" sz="1400" spc="-5" b="1">
                <a:uFill>
                  <a:solidFill>
                    <a:srgbClr val="000000"/>
                  </a:solidFill>
                </a:uFill>
                <a:latin typeface="Carlito"/>
                <a:cs typeface="Carlito"/>
              </a:rPr>
              <a:t>Page</a:t>
            </a:r>
            <a:endParaRPr sz="1400">
              <a:latin typeface="Carlito"/>
              <a:cs typeface="Carlito"/>
            </a:endParaRPr>
          </a:p>
        </p:txBody>
      </p:sp>
      <p:sp>
        <p:nvSpPr>
          <p:cNvPr id="3" name="object 3"/>
          <p:cNvSpPr/>
          <p:nvPr/>
        </p:nvSpPr>
        <p:spPr>
          <a:xfrm>
            <a:off x="914400" y="2381923"/>
            <a:ext cx="6287693" cy="6662712"/>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88335" y="1310385"/>
            <a:ext cx="942340" cy="239395"/>
          </a:xfrm>
          <a:prstGeom prst="rect">
            <a:avLst/>
          </a:prstGeom>
        </p:spPr>
        <p:txBody>
          <a:bodyPr wrap="square" lIns="0" tIns="12700" rIns="0" bIns="0" rtlCol="0" vert="horz">
            <a:spAutoFit/>
          </a:bodyPr>
          <a:lstStyle/>
          <a:p>
            <a:pPr marL="12700">
              <a:lnSpc>
                <a:spcPct val="100000"/>
              </a:lnSpc>
              <a:spcBef>
                <a:spcPts val="100"/>
              </a:spcBef>
            </a:pPr>
            <a:r>
              <a:rPr dirty="0" u="sng" sz="1400" spc="-5" b="1">
                <a:uFill>
                  <a:solidFill>
                    <a:srgbClr val="000000"/>
                  </a:solidFill>
                </a:uFill>
                <a:latin typeface="Carlito"/>
                <a:cs typeface="Carlito"/>
              </a:rPr>
              <a:t>Video Page</a:t>
            </a:r>
            <a:r>
              <a:rPr dirty="0" u="sng" sz="1400" spc="-55" b="1">
                <a:uFill>
                  <a:solidFill>
                    <a:srgbClr val="000000"/>
                  </a:solidFill>
                </a:uFill>
                <a:latin typeface="Carlito"/>
                <a:cs typeface="Carlito"/>
              </a:rPr>
              <a:t> </a:t>
            </a:r>
            <a:r>
              <a:rPr dirty="0" u="sng" sz="1400" b="1">
                <a:uFill>
                  <a:solidFill>
                    <a:srgbClr val="000000"/>
                  </a:solidFill>
                </a:uFill>
                <a:latin typeface="Carlito"/>
                <a:cs typeface="Carlito"/>
              </a:rPr>
              <a:t>:</a:t>
            </a:r>
            <a:endParaRPr sz="1400">
              <a:latin typeface="Carlito"/>
              <a:cs typeface="Carlito"/>
            </a:endParaRPr>
          </a:p>
        </p:txBody>
      </p:sp>
      <p:sp>
        <p:nvSpPr>
          <p:cNvPr id="3" name="object 3"/>
          <p:cNvSpPr/>
          <p:nvPr/>
        </p:nvSpPr>
        <p:spPr>
          <a:xfrm>
            <a:off x="914400" y="1624964"/>
            <a:ext cx="5944793" cy="6910705"/>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88335" y="892810"/>
            <a:ext cx="1250315" cy="239395"/>
          </a:xfrm>
          <a:prstGeom prst="rect">
            <a:avLst/>
          </a:prstGeom>
        </p:spPr>
        <p:txBody>
          <a:bodyPr wrap="square" lIns="0" tIns="12700" rIns="0" bIns="0" rtlCol="0" vert="horz">
            <a:spAutoFit/>
          </a:bodyPr>
          <a:lstStyle/>
          <a:p>
            <a:pPr marL="12700">
              <a:lnSpc>
                <a:spcPct val="100000"/>
              </a:lnSpc>
              <a:spcBef>
                <a:spcPts val="100"/>
              </a:spcBef>
            </a:pPr>
            <a:r>
              <a:rPr dirty="0" u="sng" sz="1400" spc="-5" b="1">
                <a:uFill>
                  <a:solidFill>
                    <a:srgbClr val="000000"/>
                  </a:solidFill>
                </a:uFill>
                <a:latin typeface="Carlito"/>
                <a:cs typeface="Carlito"/>
              </a:rPr>
              <a:t>Contact </a:t>
            </a:r>
            <a:r>
              <a:rPr dirty="0" u="sng" sz="1400" b="1">
                <a:uFill>
                  <a:solidFill>
                    <a:srgbClr val="000000"/>
                  </a:solidFill>
                </a:uFill>
                <a:latin typeface="Carlito"/>
                <a:cs typeface="Carlito"/>
              </a:rPr>
              <a:t>us</a:t>
            </a:r>
            <a:r>
              <a:rPr dirty="0" u="sng" sz="1400" spc="-75" b="1">
                <a:uFill>
                  <a:solidFill>
                    <a:srgbClr val="000000"/>
                  </a:solidFill>
                </a:uFill>
                <a:latin typeface="Carlito"/>
                <a:cs typeface="Carlito"/>
              </a:rPr>
              <a:t> </a:t>
            </a:r>
            <a:r>
              <a:rPr dirty="0" u="sng" sz="1400" b="1">
                <a:uFill>
                  <a:solidFill>
                    <a:srgbClr val="000000"/>
                  </a:solidFill>
                </a:uFill>
                <a:latin typeface="Carlito"/>
                <a:cs typeface="Carlito"/>
              </a:rPr>
              <a:t>Page:</a:t>
            </a:r>
            <a:endParaRPr sz="1400">
              <a:latin typeface="Carlito"/>
              <a:cs typeface="Carlito"/>
            </a:endParaRPr>
          </a:p>
        </p:txBody>
      </p:sp>
      <p:sp>
        <p:nvSpPr>
          <p:cNvPr id="3" name="object 3"/>
          <p:cNvSpPr txBox="1"/>
          <p:nvPr/>
        </p:nvSpPr>
        <p:spPr>
          <a:xfrm>
            <a:off x="1359153" y="8061197"/>
            <a:ext cx="5509260" cy="1042669"/>
          </a:xfrm>
          <a:prstGeom prst="rect">
            <a:avLst/>
          </a:prstGeom>
        </p:spPr>
        <p:txBody>
          <a:bodyPr wrap="square" lIns="0" tIns="12700" rIns="0" bIns="0" rtlCol="0" vert="horz">
            <a:spAutoFit/>
          </a:bodyPr>
          <a:lstStyle/>
          <a:p>
            <a:pPr algn="ctr" marR="556260">
              <a:lnSpc>
                <a:spcPct val="100000"/>
              </a:lnSpc>
              <a:spcBef>
                <a:spcPts val="100"/>
              </a:spcBef>
            </a:pPr>
            <a:r>
              <a:rPr dirty="0" u="sng" sz="1400" spc="-5" b="1">
                <a:uFill>
                  <a:solidFill>
                    <a:srgbClr val="000000"/>
                  </a:solidFill>
                </a:uFill>
                <a:latin typeface="Carlito"/>
                <a:cs typeface="Carlito"/>
              </a:rPr>
              <a:t>Mini </a:t>
            </a:r>
            <a:r>
              <a:rPr dirty="0" u="sng" sz="1400" b="1">
                <a:uFill>
                  <a:solidFill>
                    <a:srgbClr val="000000"/>
                  </a:solidFill>
                </a:uFill>
                <a:latin typeface="Carlito"/>
                <a:cs typeface="Carlito"/>
              </a:rPr>
              <a:t>Game </a:t>
            </a:r>
            <a:r>
              <a:rPr dirty="0" u="sng" sz="1400" spc="-5" b="1">
                <a:uFill>
                  <a:solidFill>
                    <a:srgbClr val="000000"/>
                  </a:solidFill>
                </a:uFill>
                <a:latin typeface="Carlito"/>
                <a:cs typeface="Carlito"/>
              </a:rPr>
              <a:t>Page:</a:t>
            </a:r>
            <a:endParaRPr sz="1400">
              <a:latin typeface="Carlito"/>
              <a:cs typeface="Carlito"/>
            </a:endParaRPr>
          </a:p>
          <a:p>
            <a:pPr>
              <a:lnSpc>
                <a:spcPct val="100000"/>
              </a:lnSpc>
            </a:pPr>
            <a:endParaRPr sz="1400">
              <a:latin typeface="Carlito"/>
              <a:cs typeface="Carlito"/>
            </a:endParaRPr>
          </a:p>
          <a:p>
            <a:pPr marL="12700" marR="5080">
              <a:lnSpc>
                <a:spcPct val="101400"/>
              </a:lnSpc>
              <a:spcBef>
                <a:spcPts val="1210"/>
              </a:spcBef>
            </a:pPr>
            <a:r>
              <a:rPr dirty="0" u="sng" sz="1400" b="1">
                <a:uFill>
                  <a:solidFill>
                    <a:srgbClr val="000000"/>
                  </a:solidFill>
                </a:uFill>
                <a:latin typeface="Carlito"/>
                <a:cs typeface="Carlito"/>
              </a:rPr>
              <a:t>I also </a:t>
            </a:r>
            <a:r>
              <a:rPr dirty="0" u="sng" sz="1400" spc="-5" b="1">
                <a:uFill>
                  <a:solidFill>
                    <a:srgbClr val="000000"/>
                  </a:solidFill>
                </a:uFill>
                <a:latin typeface="Carlito"/>
                <a:cs typeface="Carlito"/>
              </a:rPr>
              <a:t>added </a:t>
            </a:r>
            <a:r>
              <a:rPr dirty="0" u="sng" sz="1400" b="1">
                <a:uFill>
                  <a:solidFill>
                    <a:srgbClr val="000000"/>
                  </a:solidFill>
                </a:uFill>
                <a:latin typeface="Carlito"/>
                <a:cs typeface="Carlito"/>
              </a:rPr>
              <a:t>the </a:t>
            </a:r>
            <a:r>
              <a:rPr dirty="0" u="sng" sz="1400" spc="-5" b="1">
                <a:uFill>
                  <a:solidFill>
                    <a:srgbClr val="000000"/>
                  </a:solidFill>
                </a:uFill>
                <a:latin typeface="Carlito"/>
                <a:cs typeface="Carlito"/>
              </a:rPr>
              <a:t>one mini game which </a:t>
            </a:r>
            <a:r>
              <a:rPr dirty="0" u="sng" sz="1400" b="1">
                <a:uFill>
                  <a:solidFill>
                    <a:srgbClr val="000000"/>
                  </a:solidFill>
                </a:uFill>
                <a:latin typeface="Carlito"/>
                <a:cs typeface="Carlito"/>
              </a:rPr>
              <a:t>I </a:t>
            </a:r>
            <a:r>
              <a:rPr dirty="0" u="sng" sz="1400" spc="-5" b="1">
                <a:uFill>
                  <a:solidFill>
                    <a:srgbClr val="000000"/>
                  </a:solidFill>
                </a:uFill>
                <a:latin typeface="Carlito"/>
                <a:cs typeface="Carlito"/>
              </a:rPr>
              <a:t>made using html, </a:t>
            </a:r>
            <a:r>
              <a:rPr dirty="0" u="sng" sz="1400" b="1">
                <a:uFill>
                  <a:solidFill>
                    <a:srgbClr val="000000"/>
                  </a:solidFill>
                </a:uFill>
                <a:latin typeface="Carlito"/>
                <a:cs typeface="Carlito"/>
              </a:rPr>
              <a:t>css </a:t>
            </a:r>
            <a:r>
              <a:rPr dirty="0" u="sng" sz="1400" spc="-5" b="1">
                <a:uFill>
                  <a:solidFill>
                    <a:srgbClr val="000000"/>
                  </a:solidFill>
                </a:uFill>
                <a:latin typeface="Carlito"/>
                <a:cs typeface="Carlito"/>
              </a:rPr>
              <a:t>and </a:t>
            </a:r>
            <a:r>
              <a:rPr dirty="0" u="sng" sz="1400" spc="-5" b="1">
                <a:uFill>
                  <a:solidFill>
                    <a:srgbClr val="000000"/>
                  </a:solidFill>
                </a:uFill>
                <a:latin typeface="Carlito"/>
                <a:cs typeface="Carlito"/>
              </a:rPr>
              <a:t> javascript in order to make </a:t>
            </a:r>
            <a:r>
              <a:rPr dirty="0" u="sng" sz="1400" b="1">
                <a:uFill>
                  <a:solidFill>
                    <a:srgbClr val="000000"/>
                  </a:solidFill>
                </a:uFill>
                <a:latin typeface="Carlito"/>
                <a:cs typeface="Carlito"/>
              </a:rPr>
              <a:t>the site </a:t>
            </a:r>
            <a:r>
              <a:rPr dirty="0" u="sng" sz="1400" spc="-5" b="1">
                <a:uFill>
                  <a:solidFill>
                    <a:srgbClr val="000000"/>
                  </a:solidFill>
                </a:uFill>
                <a:latin typeface="Carlito"/>
                <a:cs typeface="Carlito"/>
              </a:rPr>
              <a:t>little attractive.</a:t>
            </a:r>
            <a:endParaRPr sz="1400">
              <a:latin typeface="Carlito"/>
              <a:cs typeface="Carlito"/>
            </a:endParaRPr>
          </a:p>
        </p:txBody>
      </p:sp>
      <p:sp>
        <p:nvSpPr>
          <p:cNvPr id="4" name="object 4"/>
          <p:cNvSpPr/>
          <p:nvPr/>
        </p:nvSpPr>
        <p:spPr>
          <a:xfrm>
            <a:off x="1371600" y="1806930"/>
            <a:ext cx="5417184" cy="499093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9153" y="892810"/>
            <a:ext cx="2689860" cy="239395"/>
          </a:xfrm>
          <a:prstGeom prst="rect">
            <a:avLst/>
          </a:prstGeom>
        </p:spPr>
        <p:txBody>
          <a:bodyPr wrap="square" lIns="0" tIns="12700" rIns="0" bIns="0" rtlCol="0" vert="horz">
            <a:spAutoFit/>
          </a:bodyPr>
          <a:lstStyle/>
          <a:p>
            <a:pPr marL="12700">
              <a:lnSpc>
                <a:spcPct val="100000"/>
              </a:lnSpc>
              <a:spcBef>
                <a:spcPts val="100"/>
              </a:spcBef>
            </a:pPr>
            <a:r>
              <a:rPr dirty="0" u="sng" sz="1400" spc="-10" b="1">
                <a:uFill>
                  <a:solidFill>
                    <a:srgbClr val="000000"/>
                  </a:solidFill>
                </a:uFill>
                <a:latin typeface="Carlito"/>
                <a:cs typeface="Carlito"/>
              </a:rPr>
              <a:t> </a:t>
            </a:r>
            <a:r>
              <a:rPr dirty="0" u="sng" sz="1400" b="1">
                <a:uFill>
                  <a:solidFill>
                    <a:srgbClr val="000000"/>
                  </a:solidFill>
                </a:uFill>
                <a:latin typeface="Carlito"/>
                <a:cs typeface="Carlito"/>
              </a:rPr>
              <a:t>And </a:t>
            </a:r>
            <a:r>
              <a:rPr dirty="0" u="sng" sz="1400" spc="-5" b="1">
                <a:uFill>
                  <a:solidFill>
                    <a:srgbClr val="000000"/>
                  </a:solidFill>
                </a:uFill>
                <a:latin typeface="Carlito"/>
                <a:cs typeface="Carlito"/>
              </a:rPr>
              <a:t>here </a:t>
            </a:r>
            <a:r>
              <a:rPr dirty="0" u="sng" sz="1400" b="1">
                <a:uFill>
                  <a:solidFill>
                    <a:srgbClr val="000000"/>
                  </a:solidFill>
                </a:uFill>
                <a:latin typeface="Carlito"/>
                <a:cs typeface="Carlito"/>
              </a:rPr>
              <a:t>is </a:t>
            </a:r>
            <a:r>
              <a:rPr dirty="0" u="sng" sz="1400" spc="-5" b="1">
                <a:uFill>
                  <a:solidFill>
                    <a:srgbClr val="000000"/>
                  </a:solidFill>
                </a:uFill>
                <a:latin typeface="Carlito"/>
                <a:cs typeface="Carlito"/>
              </a:rPr>
              <a:t>the design </a:t>
            </a:r>
            <a:r>
              <a:rPr dirty="0" u="sng" sz="1400" b="1">
                <a:uFill>
                  <a:solidFill>
                    <a:srgbClr val="000000"/>
                  </a:solidFill>
                </a:uFill>
                <a:latin typeface="Carlito"/>
                <a:cs typeface="Carlito"/>
              </a:rPr>
              <a:t>of </a:t>
            </a:r>
            <a:r>
              <a:rPr dirty="0" u="sng" sz="1400" spc="-5" b="1">
                <a:uFill>
                  <a:solidFill>
                    <a:srgbClr val="000000"/>
                  </a:solidFill>
                </a:uFill>
                <a:latin typeface="Carlito"/>
                <a:cs typeface="Carlito"/>
              </a:rPr>
              <a:t>that</a:t>
            </a:r>
            <a:r>
              <a:rPr dirty="0" u="sng" sz="1400" spc="-20" b="1">
                <a:uFill>
                  <a:solidFill>
                    <a:srgbClr val="000000"/>
                  </a:solidFill>
                </a:uFill>
                <a:latin typeface="Carlito"/>
                <a:cs typeface="Carlito"/>
              </a:rPr>
              <a:t> </a:t>
            </a:r>
            <a:r>
              <a:rPr dirty="0" u="sng" sz="1400" spc="-5" b="1">
                <a:uFill>
                  <a:solidFill>
                    <a:srgbClr val="000000"/>
                  </a:solidFill>
                </a:uFill>
                <a:latin typeface="Carlito"/>
                <a:cs typeface="Carlito"/>
              </a:rPr>
              <a:t>game</a:t>
            </a:r>
            <a:endParaRPr sz="1400">
              <a:latin typeface="Carlito"/>
              <a:cs typeface="Carlito"/>
            </a:endParaRPr>
          </a:p>
        </p:txBody>
      </p:sp>
      <p:sp>
        <p:nvSpPr>
          <p:cNvPr id="3" name="object 3"/>
          <p:cNvSpPr txBox="1"/>
          <p:nvPr/>
        </p:nvSpPr>
        <p:spPr>
          <a:xfrm>
            <a:off x="1359153" y="7460742"/>
            <a:ext cx="5511800" cy="1586865"/>
          </a:xfrm>
          <a:prstGeom prst="rect">
            <a:avLst/>
          </a:prstGeom>
        </p:spPr>
        <p:txBody>
          <a:bodyPr wrap="square" lIns="0" tIns="12700" rIns="0" bIns="0" rtlCol="0" vert="horz">
            <a:spAutoFit/>
          </a:bodyPr>
          <a:lstStyle/>
          <a:p>
            <a:pPr marL="1543050">
              <a:lnSpc>
                <a:spcPct val="100000"/>
              </a:lnSpc>
              <a:spcBef>
                <a:spcPts val="100"/>
              </a:spcBef>
            </a:pPr>
            <a:r>
              <a:rPr dirty="0" u="sng" sz="1400" spc="-5" b="1">
                <a:uFill>
                  <a:solidFill>
                    <a:srgbClr val="000000"/>
                  </a:solidFill>
                </a:uFill>
                <a:latin typeface="Carlito"/>
                <a:cs typeface="Carlito"/>
              </a:rPr>
              <a:t>HTML </a:t>
            </a:r>
            <a:r>
              <a:rPr dirty="0" u="sng" sz="1400" b="1">
                <a:uFill>
                  <a:solidFill>
                    <a:srgbClr val="000000"/>
                  </a:solidFill>
                </a:uFill>
                <a:latin typeface="Carlito"/>
                <a:cs typeface="Carlito"/>
              </a:rPr>
              <a:t>And </a:t>
            </a:r>
            <a:r>
              <a:rPr dirty="0" u="sng" sz="1400" spc="-5" b="1">
                <a:uFill>
                  <a:solidFill>
                    <a:srgbClr val="000000"/>
                  </a:solidFill>
                </a:uFill>
                <a:latin typeface="Carlito"/>
                <a:cs typeface="Carlito"/>
              </a:rPr>
              <a:t>Site</a:t>
            </a:r>
            <a:r>
              <a:rPr dirty="0" u="sng" sz="1400" spc="-10" b="1">
                <a:uFill>
                  <a:solidFill>
                    <a:srgbClr val="000000"/>
                  </a:solidFill>
                </a:uFill>
                <a:latin typeface="Carlito"/>
                <a:cs typeface="Carlito"/>
              </a:rPr>
              <a:t> </a:t>
            </a:r>
            <a:r>
              <a:rPr dirty="0" u="sng" sz="1400" spc="-5" b="1">
                <a:uFill>
                  <a:solidFill>
                    <a:srgbClr val="000000"/>
                  </a:solidFill>
                </a:uFill>
                <a:latin typeface="Carlito"/>
                <a:cs typeface="Carlito"/>
              </a:rPr>
              <a:t>Structure</a:t>
            </a:r>
            <a:endParaRPr sz="1400">
              <a:latin typeface="Carlito"/>
              <a:cs typeface="Carlito"/>
            </a:endParaRPr>
          </a:p>
          <a:p>
            <a:pPr>
              <a:lnSpc>
                <a:spcPct val="100000"/>
              </a:lnSpc>
            </a:pPr>
            <a:endParaRPr sz="1400">
              <a:latin typeface="Carlito"/>
              <a:cs typeface="Carlito"/>
            </a:endParaRPr>
          </a:p>
          <a:p>
            <a:pPr algn="just" marL="12700">
              <a:lnSpc>
                <a:spcPct val="100000"/>
              </a:lnSpc>
              <a:spcBef>
                <a:spcPts val="1235"/>
              </a:spcBef>
            </a:pPr>
            <a:r>
              <a:rPr dirty="0" u="sng" sz="1400" b="1">
                <a:uFill>
                  <a:solidFill>
                    <a:srgbClr val="000000"/>
                  </a:solidFill>
                </a:uFill>
                <a:latin typeface="Carlito"/>
                <a:cs typeface="Carlito"/>
              </a:rPr>
              <a:t>How I </a:t>
            </a:r>
            <a:r>
              <a:rPr dirty="0" u="sng" sz="1400" spc="-5" b="1">
                <a:uFill>
                  <a:solidFill>
                    <a:srgbClr val="000000"/>
                  </a:solidFill>
                </a:uFill>
                <a:latin typeface="Carlito"/>
                <a:cs typeface="Carlito"/>
              </a:rPr>
              <a:t>chosen this site </a:t>
            </a:r>
            <a:r>
              <a:rPr dirty="0" u="sng" sz="1400" b="1">
                <a:uFill>
                  <a:solidFill>
                    <a:srgbClr val="000000"/>
                  </a:solidFill>
                </a:uFill>
                <a:latin typeface="Carlito"/>
                <a:cs typeface="Carlito"/>
              </a:rPr>
              <a:t>to</a:t>
            </a:r>
            <a:r>
              <a:rPr dirty="0" u="sng" sz="1400" spc="-10" b="1">
                <a:uFill>
                  <a:solidFill>
                    <a:srgbClr val="000000"/>
                  </a:solidFill>
                </a:uFill>
                <a:latin typeface="Carlito"/>
                <a:cs typeface="Carlito"/>
              </a:rPr>
              <a:t> </a:t>
            </a:r>
            <a:r>
              <a:rPr dirty="0" u="sng" sz="1400" b="1">
                <a:uFill>
                  <a:solidFill>
                    <a:srgbClr val="000000"/>
                  </a:solidFill>
                </a:uFill>
                <a:latin typeface="Carlito"/>
                <a:cs typeface="Carlito"/>
              </a:rPr>
              <a:t>organize:</a:t>
            </a:r>
            <a:endParaRPr sz="1400">
              <a:latin typeface="Carlito"/>
              <a:cs typeface="Carlito"/>
            </a:endParaRPr>
          </a:p>
          <a:p>
            <a:pPr algn="just" marL="12700" marR="5080">
              <a:lnSpc>
                <a:spcPct val="101800"/>
              </a:lnSpc>
              <a:spcBef>
                <a:spcPts val="610"/>
              </a:spcBef>
            </a:pPr>
            <a:r>
              <a:rPr dirty="0" sz="1100">
                <a:latin typeface="Carlito"/>
                <a:cs typeface="Carlito"/>
              </a:rPr>
              <a:t>In these days </a:t>
            </a:r>
            <a:r>
              <a:rPr dirty="0" sz="1100" spc="-5">
                <a:latin typeface="Carlito"/>
                <a:cs typeface="Carlito"/>
              </a:rPr>
              <a:t>everything </a:t>
            </a:r>
            <a:r>
              <a:rPr dirty="0" sz="1100" spc="-10">
                <a:latin typeface="Carlito"/>
                <a:cs typeface="Carlito"/>
              </a:rPr>
              <a:t>is </a:t>
            </a:r>
            <a:r>
              <a:rPr dirty="0" sz="1100">
                <a:latin typeface="Carlito"/>
                <a:cs typeface="Carlito"/>
              </a:rPr>
              <a:t>going on the digital </a:t>
            </a:r>
            <a:r>
              <a:rPr dirty="0" sz="1100" spc="-5">
                <a:latin typeface="Carlito"/>
                <a:cs typeface="Carlito"/>
              </a:rPr>
              <a:t>platform so </a:t>
            </a:r>
            <a:r>
              <a:rPr dirty="0" sz="1100">
                <a:latin typeface="Carlito"/>
                <a:cs typeface="Carlito"/>
              </a:rPr>
              <a:t>I </a:t>
            </a:r>
            <a:r>
              <a:rPr dirty="0" sz="1100" spc="-5">
                <a:latin typeface="Carlito"/>
                <a:cs typeface="Carlito"/>
              </a:rPr>
              <a:t>decided </a:t>
            </a:r>
            <a:r>
              <a:rPr dirty="0" sz="1100">
                <a:latin typeface="Carlito"/>
                <a:cs typeface="Carlito"/>
              </a:rPr>
              <a:t>to </a:t>
            </a:r>
            <a:r>
              <a:rPr dirty="0" sz="1100" spc="-5">
                <a:latin typeface="Carlito"/>
                <a:cs typeface="Carlito"/>
              </a:rPr>
              <a:t>make </a:t>
            </a:r>
            <a:r>
              <a:rPr dirty="0" sz="1100">
                <a:latin typeface="Carlito"/>
                <a:cs typeface="Carlito"/>
              </a:rPr>
              <a:t>the </a:t>
            </a:r>
            <a:r>
              <a:rPr dirty="0" sz="1100" spc="-5">
                <a:latin typeface="Carlito"/>
                <a:cs typeface="Carlito"/>
              </a:rPr>
              <a:t>site for  </a:t>
            </a:r>
            <a:r>
              <a:rPr dirty="0" sz="1100">
                <a:latin typeface="Carlito"/>
                <a:cs typeface="Carlito"/>
              </a:rPr>
              <a:t>Restaurant </a:t>
            </a:r>
            <a:r>
              <a:rPr dirty="0" sz="1100" spc="-5">
                <a:latin typeface="Carlito"/>
                <a:cs typeface="Carlito"/>
              </a:rPr>
              <a:t>portfolio </a:t>
            </a:r>
            <a:r>
              <a:rPr dirty="0" sz="1100">
                <a:latin typeface="Carlito"/>
                <a:cs typeface="Carlito"/>
              </a:rPr>
              <a:t>which can </a:t>
            </a:r>
            <a:r>
              <a:rPr dirty="0" sz="1100" spc="-5">
                <a:latin typeface="Carlito"/>
                <a:cs typeface="Carlito"/>
              </a:rPr>
              <a:t>be used for </a:t>
            </a:r>
            <a:r>
              <a:rPr dirty="0" sz="1100">
                <a:latin typeface="Carlito"/>
                <a:cs typeface="Carlito"/>
              </a:rPr>
              <a:t>any </a:t>
            </a:r>
            <a:r>
              <a:rPr dirty="0" sz="1100" spc="-5">
                <a:latin typeface="Carlito"/>
                <a:cs typeface="Carlito"/>
              </a:rPr>
              <a:t>restaurant </a:t>
            </a:r>
            <a:r>
              <a:rPr dirty="0" sz="1100">
                <a:latin typeface="Carlito"/>
                <a:cs typeface="Carlito"/>
              </a:rPr>
              <a:t>to </a:t>
            </a:r>
            <a:r>
              <a:rPr dirty="0" sz="1100" spc="-5">
                <a:latin typeface="Carlito"/>
                <a:cs typeface="Carlito"/>
              </a:rPr>
              <a:t>show </a:t>
            </a:r>
            <a:r>
              <a:rPr dirty="0" sz="1100">
                <a:latin typeface="Carlito"/>
                <a:cs typeface="Carlito"/>
              </a:rPr>
              <a:t>their </a:t>
            </a:r>
            <a:r>
              <a:rPr dirty="0" sz="1100" spc="-5">
                <a:latin typeface="Carlito"/>
                <a:cs typeface="Carlito"/>
              </a:rPr>
              <a:t>portfolio like there  </a:t>
            </a:r>
            <a:r>
              <a:rPr dirty="0" sz="1100">
                <a:latin typeface="Carlito"/>
                <a:cs typeface="Carlito"/>
              </a:rPr>
              <a:t>dishes, </a:t>
            </a:r>
            <a:r>
              <a:rPr dirty="0" sz="1100" spc="-5">
                <a:latin typeface="Carlito"/>
                <a:cs typeface="Carlito"/>
              </a:rPr>
              <a:t>there </a:t>
            </a:r>
            <a:r>
              <a:rPr dirty="0" sz="1100">
                <a:latin typeface="Carlito"/>
                <a:cs typeface="Carlito"/>
              </a:rPr>
              <a:t>new </a:t>
            </a:r>
            <a:r>
              <a:rPr dirty="0" sz="1100" spc="-5">
                <a:latin typeface="Carlito"/>
                <a:cs typeface="Carlito"/>
              </a:rPr>
              <a:t>foods etc. And </a:t>
            </a:r>
            <a:r>
              <a:rPr dirty="0" sz="1100">
                <a:latin typeface="Carlito"/>
                <a:cs typeface="Carlito"/>
              </a:rPr>
              <a:t>the </a:t>
            </a:r>
            <a:r>
              <a:rPr dirty="0" sz="1100" spc="-5">
                <a:latin typeface="Carlito"/>
                <a:cs typeface="Carlito"/>
              </a:rPr>
              <a:t>site also contain </a:t>
            </a:r>
            <a:r>
              <a:rPr dirty="0" sz="1100">
                <a:latin typeface="Carlito"/>
                <a:cs typeface="Carlito"/>
              </a:rPr>
              <a:t>one mini </a:t>
            </a:r>
            <a:r>
              <a:rPr dirty="0" sz="1100" spc="-5">
                <a:latin typeface="Carlito"/>
                <a:cs typeface="Carlito"/>
              </a:rPr>
              <a:t>game </a:t>
            </a:r>
            <a:r>
              <a:rPr dirty="0" sz="1100">
                <a:latin typeface="Carlito"/>
                <a:cs typeface="Carlito"/>
              </a:rPr>
              <a:t>on </a:t>
            </a:r>
            <a:r>
              <a:rPr dirty="0" sz="1100" spc="-5">
                <a:latin typeface="Carlito"/>
                <a:cs typeface="Carlito"/>
              </a:rPr>
              <a:t>the </a:t>
            </a:r>
            <a:r>
              <a:rPr dirty="0" sz="1100">
                <a:latin typeface="Carlito"/>
                <a:cs typeface="Carlito"/>
              </a:rPr>
              <a:t>top of the </a:t>
            </a:r>
            <a:r>
              <a:rPr dirty="0" sz="1100" spc="-5">
                <a:latin typeface="Carlito"/>
                <a:cs typeface="Carlito"/>
              </a:rPr>
              <a:t>page  </a:t>
            </a:r>
            <a:r>
              <a:rPr dirty="0" sz="1100">
                <a:latin typeface="Carlito"/>
                <a:cs typeface="Carlito"/>
              </a:rPr>
              <a:t>which I made only to </a:t>
            </a:r>
            <a:r>
              <a:rPr dirty="0" sz="1100" spc="-5">
                <a:latin typeface="Carlito"/>
                <a:cs typeface="Carlito"/>
              </a:rPr>
              <a:t>make </a:t>
            </a:r>
            <a:r>
              <a:rPr dirty="0" sz="1100">
                <a:latin typeface="Carlito"/>
                <a:cs typeface="Carlito"/>
              </a:rPr>
              <a:t>the </a:t>
            </a:r>
            <a:r>
              <a:rPr dirty="0" sz="1100" spc="-5">
                <a:latin typeface="Carlito"/>
                <a:cs typeface="Carlito"/>
              </a:rPr>
              <a:t>site little</a:t>
            </a:r>
            <a:r>
              <a:rPr dirty="0" sz="1100" spc="-30">
                <a:latin typeface="Carlito"/>
                <a:cs typeface="Carlito"/>
              </a:rPr>
              <a:t> </a:t>
            </a:r>
            <a:r>
              <a:rPr dirty="0" sz="1100" spc="-5">
                <a:latin typeface="Carlito"/>
                <a:cs typeface="Carlito"/>
              </a:rPr>
              <a:t>attractive.</a:t>
            </a:r>
            <a:endParaRPr sz="1100">
              <a:latin typeface="Carlito"/>
              <a:cs typeface="Carlito"/>
            </a:endParaRPr>
          </a:p>
        </p:txBody>
      </p:sp>
      <p:sp>
        <p:nvSpPr>
          <p:cNvPr id="4" name="object 4"/>
          <p:cNvSpPr/>
          <p:nvPr/>
        </p:nvSpPr>
        <p:spPr>
          <a:xfrm>
            <a:off x="1371600" y="1591865"/>
            <a:ext cx="5934075" cy="5527018"/>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9153" y="1185418"/>
            <a:ext cx="5514340" cy="1926589"/>
          </a:xfrm>
          <a:prstGeom prst="rect">
            <a:avLst/>
          </a:prstGeom>
        </p:spPr>
        <p:txBody>
          <a:bodyPr wrap="square" lIns="0" tIns="12700" rIns="0" bIns="0" rtlCol="0" vert="horz">
            <a:spAutoFit/>
          </a:bodyPr>
          <a:lstStyle/>
          <a:p>
            <a:pPr algn="ctr" marR="3516629">
              <a:lnSpc>
                <a:spcPct val="100000"/>
              </a:lnSpc>
              <a:spcBef>
                <a:spcPts val="100"/>
              </a:spcBef>
            </a:pPr>
            <a:r>
              <a:rPr dirty="0" u="sng" sz="1400" b="1">
                <a:uFill>
                  <a:solidFill>
                    <a:srgbClr val="000000"/>
                  </a:solidFill>
                </a:uFill>
                <a:latin typeface="Carlito"/>
                <a:cs typeface="Carlito"/>
              </a:rPr>
              <a:t>How I </a:t>
            </a:r>
            <a:r>
              <a:rPr dirty="0" u="sng" sz="1400" spc="-5" b="1">
                <a:uFill>
                  <a:solidFill>
                    <a:srgbClr val="000000"/>
                  </a:solidFill>
                </a:uFill>
                <a:latin typeface="Carlito"/>
                <a:cs typeface="Carlito"/>
              </a:rPr>
              <a:t>Structured </a:t>
            </a:r>
            <a:r>
              <a:rPr dirty="0" u="sng" sz="1400" b="1">
                <a:uFill>
                  <a:solidFill>
                    <a:srgbClr val="000000"/>
                  </a:solidFill>
                </a:uFill>
                <a:latin typeface="Carlito"/>
                <a:cs typeface="Carlito"/>
              </a:rPr>
              <a:t>the</a:t>
            </a:r>
            <a:r>
              <a:rPr dirty="0" u="sng" sz="1400" spc="-60" b="1">
                <a:uFill>
                  <a:solidFill>
                    <a:srgbClr val="000000"/>
                  </a:solidFill>
                </a:uFill>
                <a:latin typeface="Carlito"/>
                <a:cs typeface="Carlito"/>
              </a:rPr>
              <a:t> </a:t>
            </a:r>
            <a:r>
              <a:rPr dirty="0" u="sng" sz="1400" b="1">
                <a:uFill>
                  <a:solidFill>
                    <a:srgbClr val="000000"/>
                  </a:solidFill>
                </a:uFill>
                <a:latin typeface="Carlito"/>
                <a:cs typeface="Carlito"/>
              </a:rPr>
              <a:t>data:</a:t>
            </a:r>
            <a:endParaRPr sz="1400">
              <a:latin typeface="Carlito"/>
              <a:cs typeface="Carlito"/>
            </a:endParaRPr>
          </a:p>
          <a:p>
            <a:pPr>
              <a:lnSpc>
                <a:spcPct val="100000"/>
              </a:lnSpc>
            </a:pPr>
            <a:endParaRPr sz="1400">
              <a:latin typeface="Carlito"/>
              <a:cs typeface="Carlito"/>
            </a:endParaRPr>
          </a:p>
          <a:p>
            <a:pPr algn="just" marL="241300" marR="5080" indent="-228600">
              <a:lnSpc>
                <a:spcPct val="101800"/>
              </a:lnSpc>
              <a:spcBef>
                <a:spcPts val="1220"/>
              </a:spcBef>
              <a:buChar char="-"/>
              <a:tabLst>
                <a:tab pos="241300" algn="l"/>
              </a:tabLst>
            </a:pPr>
            <a:r>
              <a:rPr dirty="0" sz="1100" spc="-5">
                <a:latin typeface="Carlito"/>
                <a:cs typeface="Carlito"/>
              </a:rPr>
              <a:t>The structure </a:t>
            </a:r>
            <a:r>
              <a:rPr dirty="0" sz="1100">
                <a:latin typeface="Carlito"/>
                <a:cs typeface="Carlito"/>
              </a:rPr>
              <a:t>of the </a:t>
            </a:r>
            <a:r>
              <a:rPr dirty="0" sz="1100" spc="-5">
                <a:latin typeface="Carlito"/>
                <a:cs typeface="Carlito"/>
              </a:rPr>
              <a:t>site </a:t>
            </a:r>
            <a:r>
              <a:rPr dirty="0" sz="1100" spc="-10">
                <a:latin typeface="Carlito"/>
                <a:cs typeface="Carlito"/>
              </a:rPr>
              <a:t>is </a:t>
            </a:r>
            <a:r>
              <a:rPr dirty="0" sz="1100">
                <a:latin typeface="Carlito"/>
                <a:cs typeface="Carlito"/>
              </a:rPr>
              <a:t>like the main </a:t>
            </a:r>
            <a:r>
              <a:rPr dirty="0" sz="1100" spc="-5">
                <a:latin typeface="Carlito"/>
                <a:cs typeface="Carlito"/>
              </a:rPr>
              <a:t>page </a:t>
            </a:r>
            <a:r>
              <a:rPr dirty="0" sz="1100">
                <a:latin typeface="Carlito"/>
                <a:cs typeface="Carlito"/>
              </a:rPr>
              <a:t>is </a:t>
            </a:r>
            <a:r>
              <a:rPr dirty="0" sz="1100" spc="-5">
                <a:latin typeface="Carlito"/>
                <a:cs typeface="Carlito"/>
              </a:rPr>
              <a:t>the index page along with the </a:t>
            </a:r>
            <a:r>
              <a:rPr dirty="0" sz="1100">
                <a:latin typeface="Carlito"/>
                <a:cs typeface="Carlito"/>
              </a:rPr>
              <a:t>different  menus </a:t>
            </a:r>
            <a:r>
              <a:rPr dirty="0" sz="1100" spc="-5">
                <a:latin typeface="Carlito"/>
                <a:cs typeface="Carlito"/>
              </a:rPr>
              <a:t>like gallery, videos, </a:t>
            </a:r>
            <a:r>
              <a:rPr dirty="0" sz="1100">
                <a:latin typeface="Carlito"/>
                <a:cs typeface="Carlito"/>
              </a:rPr>
              <a:t>mini </a:t>
            </a:r>
            <a:r>
              <a:rPr dirty="0" sz="1100" spc="-5">
                <a:latin typeface="Carlito"/>
                <a:cs typeface="Carlito"/>
              </a:rPr>
              <a:t>game, contact</a:t>
            </a:r>
            <a:r>
              <a:rPr dirty="0" sz="1100">
                <a:latin typeface="Carlito"/>
                <a:cs typeface="Carlito"/>
              </a:rPr>
              <a:t> </a:t>
            </a:r>
            <a:r>
              <a:rPr dirty="0" sz="1100" spc="-5">
                <a:latin typeface="Carlito"/>
                <a:cs typeface="Carlito"/>
              </a:rPr>
              <a:t>us</a:t>
            </a:r>
            <a:endParaRPr sz="1100">
              <a:latin typeface="Carlito"/>
              <a:cs typeface="Carlito"/>
            </a:endParaRPr>
          </a:p>
          <a:p>
            <a:pPr algn="just" marL="241300" marR="6985" indent="-228600">
              <a:lnSpc>
                <a:spcPct val="101800"/>
              </a:lnSpc>
              <a:buChar char="-"/>
              <a:tabLst>
                <a:tab pos="241300" algn="l"/>
              </a:tabLst>
            </a:pPr>
            <a:r>
              <a:rPr dirty="0" sz="1100" spc="-5">
                <a:latin typeface="Carlito"/>
                <a:cs typeface="Carlito"/>
              </a:rPr>
              <a:t>First page </a:t>
            </a:r>
            <a:r>
              <a:rPr dirty="0" sz="1100">
                <a:latin typeface="Carlito"/>
                <a:cs typeface="Carlito"/>
              </a:rPr>
              <a:t>is the </a:t>
            </a:r>
            <a:r>
              <a:rPr dirty="0" sz="1100" spc="-10">
                <a:latin typeface="Carlito"/>
                <a:cs typeface="Carlito"/>
              </a:rPr>
              <a:t>home </a:t>
            </a:r>
            <a:r>
              <a:rPr dirty="0" sz="1100" spc="-5">
                <a:latin typeface="Carlito"/>
                <a:cs typeface="Carlito"/>
              </a:rPr>
              <a:t>page </a:t>
            </a:r>
            <a:r>
              <a:rPr dirty="0" sz="1100">
                <a:latin typeface="Carlito"/>
                <a:cs typeface="Carlito"/>
              </a:rPr>
              <a:t>and beside that menu there </a:t>
            </a:r>
            <a:r>
              <a:rPr dirty="0" sz="1100" spc="-5">
                <a:latin typeface="Carlito"/>
                <a:cs typeface="Carlito"/>
              </a:rPr>
              <a:t>are </a:t>
            </a:r>
            <a:r>
              <a:rPr dirty="0" sz="1100">
                <a:latin typeface="Carlito"/>
                <a:cs typeface="Carlito"/>
              </a:rPr>
              <a:t>other </a:t>
            </a:r>
            <a:r>
              <a:rPr dirty="0" sz="1100" spc="-5">
                <a:latin typeface="Carlito"/>
                <a:cs typeface="Carlito"/>
              </a:rPr>
              <a:t>pages are </a:t>
            </a:r>
            <a:r>
              <a:rPr dirty="0" sz="1100">
                <a:latin typeface="Carlito"/>
                <a:cs typeface="Carlito"/>
              </a:rPr>
              <a:t>linked </a:t>
            </a:r>
            <a:r>
              <a:rPr dirty="0" sz="1100" spc="-5">
                <a:latin typeface="Carlito"/>
                <a:cs typeface="Carlito"/>
              </a:rPr>
              <a:t>like  </a:t>
            </a:r>
            <a:r>
              <a:rPr dirty="0" sz="1100">
                <a:latin typeface="Carlito"/>
                <a:cs typeface="Carlito"/>
              </a:rPr>
              <a:t>gallery, </a:t>
            </a:r>
            <a:r>
              <a:rPr dirty="0" sz="1100" spc="-5">
                <a:latin typeface="Carlito"/>
                <a:cs typeface="Carlito"/>
              </a:rPr>
              <a:t>videos, </a:t>
            </a:r>
            <a:r>
              <a:rPr dirty="0" sz="1100">
                <a:latin typeface="Carlito"/>
                <a:cs typeface="Carlito"/>
              </a:rPr>
              <a:t>mini </a:t>
            </a:r>
            <a:r>
              <a:rPr dirty="0" sz="1100" spc="-5">
                <a:latin typeface="Carlito"/>
                <a:cs typeface="Carlito"/>
              </a:rPr>
              <a:t>game, contact us. </a:t>
            </a:r>
            <a:r>
              <a:rPr dirty="0" sz="1100">
                <a:latin typeface="Carlito"/>
                <a:cs typeface="Carlito"/>
              </a:rPr>
              <a:t>When you </a:t>
            </a:r>
            <a:r>
              <a:rPr dirty="0" sz="1100" spc="-5">
                <a:latin typeface="Carlito"/>
                <a:cs typeface="Carlito"/>
              </a:rPr>
              <a:t>click </a:t>
            </a:r>
            <a:r>
              <a:rPr dirty="0" sz="1100">
                <a:latin typeface="Carlito"/>
                <a:cs typeface="Carlito"/>
              </a:rPr>
              <a:t>on </a:t>
            </a:r>
            <a:r>
              <a:rPr dirty="0" sz="1100" spc="-5">
                <a:latin typeface="Carlito"/>
                <a:cs typeface="Carlito"/>
              </a:rPr>
              <a:t>gallery </a:t>
            </a:r>
            <a:r>
              <a:rPr dirty="0" sz="1100">
                <a:latin typeface="Carlito"/>
                <a:cs typeface="Carlito"/>
              </a:rPr>
              <a:t>it will take you to the  gallery </a:t>
            </a:r>
            <a:r>
              <a:rPr dirty="0" sz="1100" spc="-5">
                <a:latin typeface="Carlito"/>
                <a:cs typeface="Carlito"/>
              </a:rPr>
              <a:t>page, when </a:t>
            </a:r>
            <a:r>
              <a:rPr dirty="0" sz="1100">
                <a:latin typeface="Carlito"/>
                <a:cs typeface="Carlito"/>
              </a:rPr>
              <a:t>you </a:t>
            </a:r>
            <a:r>
              <a:rPr dirty="0" sz="1100" spc="-5">
                <a:latin typeface="Carlito"/>
                <a:cs typeface="Carlito"/>
              </a:rPr>
              <a:t>click </a:t>
            </a:r>
            <a:r>
              <a:rPr dirty="0" sz="1100">
                <a:latin typeface="Carlito"/>
                <a:cs typeface="Carlito"/>
              </a:rPr>
              <a:t>on the videos </a:t>
            </a:r>
            <a:r>
              <a:rPr dirty="0" sz="1100" spc="-5">
                <a:latin typeface="Carlito"/>
                <a:cs typeface="Carlito"/>
              </a:rPr>
              <a:t>page </a:t>
            </a:r>
            <a:r>
              <a:rPr dirty="0" sz="1100" spc="-10">
                <a:latin typeface="Carlito"/>
                <a:cs typeface="Carlito"/>
              </a:rPr>
              <a:t>it </a:t>
            </a:r>
            <a:r>
              <a:rPr dirty="0" sz="1100">
                <a:latin typeface="Carlito"/>
                <a:cs typeface="Carlito"/>
              </a:rPr>
              <a:t>will take you </a:t>
            </a:r>
            <a:r>
              <a:rPr dirty="0" sz="1100" spc="-5">
                <a:latin typeface="Carlito"/>
                <a:cs typeface="Carlito"/>
              </a:rPr>
              <a:t>to </a:t>
            </a:r>
            <a:r>
              <a:rPr dirty="0" sz="1100">
                <a:latin typeface="Carlito"/>
                <a:cs typeface="Carlito"/>
              </a:rPr>
              <a:t>the </a:t>
            </a:r>
            <a:r>
              <a:rPr dirty="0" sz="1100" spc="-5">
                <a:latin typeface="Carlito"/>
                <a:cs typeface="Carlito"/>
              </a:rPr>
              <a:t>video page because </a:t>
            </a:r>
            <a:r>
              <a:rPr dirty="0" sz="1100">
                <a:latin typeface="Carlito"/>
                <a:cs typeface="Carlito"/>
              </a:rPr>
              <a:t>all  the links </a:t>
            </a:r>
            <a:r>
              <a:rPr dirty="0" sz="1100" spc="-5">
                <a:latin typeface="Carlito"/>
                <a:cs typeface="Carlito"/>
              </a:rPr>
              <a:t>are placed</a:t>
            </a:r>
            <a:r>
              <a:rPr dirty="0" sz="1100" spc="10">
                <a:latin typeface="Carlito"/>
                <a:cs typeface="Carlito"/>
              </a:rPr>
              <a:t> </a:t>
            </a:r>
            <a:r>
              <a:rPr dirty="0" sz="1100" spc="-5">
                <a:latin typeface="Carlito"/>
                <a:cs typeface="Carlito"/>
              </a:rPr>
              <a:t>properly.</a:t>
            </a:r>
            <a:endParaRPr sz="1100">
              <a:latin typeface="Carlito"/>
              <a:cs typeface="Carlito"/>
            </a:endParaRPr>
          </a:p>
          <a:p>
            <a:pPr algn="ctr" marR="3463290">
              <a:lnSpc>
                <a:spcPct val="100000"/>
              </a:lnSpc>
              <a:spcBef>
                <a:spcPts val="615"/>
              </a:spcBef>
            </a:pPr>
            <a:r>
              <a:rPr dirty="0" u="sng" sz="1400" spc="-5" b="1">
                <a:uFill>
                  <a:solidFill>
                    <a:srgbClr val="000000"/>
                  </a:solidFill>
                </a:uFill>
                <a:latin typeface="Carlito"/>
                <a:cs typeface="Carlito"/>
              </a:rPr>
              <a:t>Design </a:t>
            </a:r>
            <a:r>
              <a:rPr dirty="0" u="sng" sz="1400" b="1">
                <a:uFill>
                  <a:solidFill>
                    <a:srgbClr val="000000"/>
                  </a:solidFill>
                </a:uFill>
                <a:latin typeface="Carlito"/>
                <a:cs typeface="Carlito"/>
              </a:rPr>
              <a:t>of the</a:t>
            </a:r>
            <a:r>
              <a:rPr dirty="0" u="sng" sz="1400" spc="-30" b="1">
                <a:uFill>
                  <a:solidFill>
                    <a:srgbClr val="000000"/>
                  </a:solidFill>
                </a:uFill>
                <a:latin typeface="Carlito"/>
                <a:cs typeface="Carlito"/>
              </a:rPr>
              <a:t> </a:t>
            </a:r>
            <a:r>
              <a:rPr dirty="0" u="sng" sz="1400" spc="-5" b="1">
                <a:uFill>
                  <a:solidFill>
                    <a:srgbClr val="000000"/>
                  </a:solidFill>
                </a:uFill>
                <a:latin typeface="Carlito"/>
                <a:cs typeface="Carlito"/>
              </a:rPr>
              <a:t>menus:</a:t>
            </a:r>
            <a:endParaRPr sz="1400">
              <a:latin typeface="Carlito"/>
              <a:cs typeface="Carlito"/>
            </a:endParaRPr>
          </a:p>
        </p:txBody>
      </p:sp>
      <p:sp>
        <p:nvSpPr>
          <p:cNvPr id="3" name="object 3"/>
          <p:cNvSpPr txBox="1"/>
          <p:nvPr/>
        </p:nvSpPr>
        <p:spPr>
          <a:xfrm>
            <a:off x="1587753" y="4287138"/>
            <a:ext cx="5285740" cy="4780280"/>
          </a:xfrm>
          <a:prstGeom prst="rect">
            <a:avLst/>
          </a:prstGeom>
        </p:spPr>
        <p:txBody>
          <a:bodyPr wrap="square" lIns="0" tIns="13335" rIns="0" bIns="0" rtlCol="0" vert="horz">
            <a:spAutoFit/>
          </a:bodyPr>
          <a:lstStyle/>
          <a:p>
            <a:pPr marL="12700">
              <a:lnSpc>
                <a:spcPct val="100000"/>
              </a:lnSpc>
              <a:spcBef>
                <a:spcPts val="105"/>
              </a:spcBef>
            </a:pPr>
            <a:r>
              <a:rPr dirty="0" u="sng" sz="1400" spc="-5" b="1">
                <a:uFill>
                  <a:solidFill>
                    <a:srgbClr val="000000"/>
                  </a:solidFill>
                </a:uFill>
                <a:latin typeface="Carlito"/>
                <a:cs typeface="Carlito"/>
              </a:rPr>
              <a:t>Files </a:t>
            </a:r>
            <a:r>
              <a:rPr dirty="0" u="sng" sz="1400" b="1">
                <a:uFill>
                  <a:solidFill>
                    <a:srgbClr val="000000"/>
                  </a:solidFill>
                </a:uFill>
                <a:latin typeface="Carlito"/>
                <a:cs typeface="Carlito"/>
              </a:rPr>
              <a:t>location:</a:t>
            </a:r>
            <a:endParaRPr sz="1400">
              <a:latin typeface="Carlito"/>
              <a:cs typeface="Carlito"/>
            </a:endParaRPr>
          </a:p>
          <a:p>
            <a:pPr>
              <a:lnSpc>
                <a:spcPct val="100000"/>
              </a:lnSpc>
            </a:pPr>
            <a:endParaRPr sz="1600">
              <a:latin typeface="Carlito"/>
              <a:cs typeface="Carlito"/>
            </a:endParaRPr>
          </a:p>
          <a:p>
            <a:pPr marL="12700" marR="5080">
              <a:lnSpc>
                <a:spcPct val="101800"/>
              </a:lnSpc>
            </a:pPr>
            <a:r>
              <a:rPr dirty="0" sz="1100" spc="-5">
                <a:latin typeface="Carlito"/>
                <a:cs typeface="Carlito"/>
              </a:rPr>
              <a:t>All </a:t>
            </a:r>
            <a:r>
              <a:rPr dirty="0" sz="1100">
                <a:latin typeface="Carlito"/>
                <a:cs typeface="Carlito"/>
              </a:rPr>
              <a:t>the </a:t>
            </a:r>
            <a:r>
              <a:rPr dirty="0" sz="1100" spc="-5">
                <a:latin typeface="Carlito"/>
                <a:cs typeface="Carlito"/>
              </a:rPr>
              <a:t>files are </a:t>
            </a:r>
            <a:r>
              <a:rPr dirty="0" sz="1100">
                <a:latin typeface="Carlito"/>
                <a:cs typeface="Carlito"/>
              </a:rPr>
              <a:t>in the main folder </a:t>
            </a:r>
            <a:r>
              <a:rPr dirty="0" sz="1100" spc="-5">
                <a:latin typeface="Carlito"/>
                <a:cs typeface="Carlito"/>
              </a:rPr>
              <a:t>which </a:t>
            </a:r>
            <a:r>
              <a:rPr dirty="0" sz="1100">
                <a:latin typeface="Carlito"/>
                <a:cs typeface="Carlito"/>
              </a:rPr>
              <a:t>is </a:t>
            </a:r>
            <a:r>
              <a:rPr dirty="0" sz="1100" spc="-5">
                <a:latin typeface="Carlito"/>
                <a:cs typeface="Carlito"/>
              </a:rPr>
              <a:t>my-project. And </a:t>
            </a:r>
            <a:r>
              <a:rPr dirty="0" sz="1100">
                <a:latin typeface="Carlito"/>
                <a:cs typeface="Carlito"/>
              </a:rPr>
              <a:t>this is the main </a:t>
            </a:r>
            <a:r>
              <a:rPr dirty="0" sz="1100" spc="-5">
                <a:latin typeface="Carlito"/>
                <a:cs typeface="Carlito"/>
              </a:rPr>
              <a:t>folder inside </a:t>
            </a:r>
            <a:r>
              <a:rPr dirty="0" sz="1100">
                <a:latin typeface="Carlito"/>
                <a:cs typeface="Carlito"/>
              </a:rPr>
              <a:t>this  folder all the </a:t>
            </a:r>
            <a:r>
              <a:rPr dirty="0" sz="1100" spc="-5">
                <a:latin typeface="Carlito"/>
                <a:cs typeface="Carlito"/>
              </a:rPr>
              <a:t>files are present</a:t>
            </a:r>
            <a:r>
              <a:rPr dirty="0" sz="1100">
                <a:latin typeface="Carlito"/>
                <a:cs typeface="Carlito"/>
              </a:rPr>
              <a:t> </a:t>
            </a:r>
            <a:r>
              <a:rPr dirty="0" sz="1100" spc="-5">
                <a:latin typeface="Carlito"/>
                <a:cs typeface="Carlito"/>
              </a:rPr>
              <a:t>like:</a:t>
            </a:r>
            <a:endParaRPr sz="1100">
              <a:latin typeface="Carlito"/>
              <a:cs typeface="Carlito"/>
            </a:endParaRPr>
          </a:p>
          <a:p>
            <a:pPr marL="241300" indent="-228600">
              <a:lnSpc>
                <a:spcPct val="100000"/>
              </a:lnSpc>
              <a:spcBef>
                <a:spcPts val="25"/>
              </a:spcBef>
              <a:buAutoNum type="arabicPeriod"/>
              <a:tabLst>
                <a:tab pos="241300" algn="l"/>
              </a:tabLst>
            </a:pPr>
            <a:r>
              <a:rPr dirty="0" sz="1100" spc="-5">
                <a:latin typeface="Carlito"/>
                <a:cs typeface="Carlito"/>
              </a:rPr>
              <a:t>Index.html</a:t>
            </a:r>
            <a:endParaRPr sz="1100">
              <a:latin typeface="Carlito"/>
              <a:cs typeface="Carlito"/>
            </a:endParaRPr>
          </a:p>
          <a:p>
            <a:pPr marL="241300" indent="-228600">
              <a:lnSpc>
                <a:spcPct val="100000"/>
              </a:lnSpc>
              <a:spcBef>
                <a:spcPts val="25"/>
              </a:spcBef>
              <a:buAutoNum type="arabicPeriod"/>
              <a:tabLst>
                <a:tab pos="241300" algn="l"/>
              </a:tabLst>
            </a:pPr>
            <a:r>
              <a:rPr dirty="0" sz="1100">
                <a:latin typeface="Carlito"/>
                <a:cs typeface="Carlito"/>
              </a:rPr>
              <a:t>Gallery.html</a:t>
            </a:r>
            <a:endParaRPr sz="1100">
              <a:latin typeface="Carlito"/>
              <a:cs typeface="Carlito"/>
            </a:endParaRPr>
          </a:p>
          <a:p>
            <a:pPr marL="241300" indent="-228600">
              <a:lnSpc>
                <a:spcPct val="100000"/>
              </a:lnSpc>
              <a:spcBef>
                <a:spcPts val="25"/>
              </a:spcBef>
              <a:buAutoNum type="arabicPeriod"/>
              <a:tabLst>
                <a:tab pos="241300" algn="l"/>
              </a:tabLst>
            </a:pPr>
            <a:r>
              <a:rPr dirty="0" sz="1100" spc="-5">
                <a:latin typeface="Carlito"/>
                <a:cs typeface="Carlito"/>
              </a:rPr>
              <a:t>Videos.html</a:t>
            </a:r>
            <a:endParaRPr sz="1100">
              <a:latin typeface="Carlito"/>
              <a:cs typeface="Carlito"/>
            </a:endParaRPr>
          </a:p>
          <a:p>
            <a:pPr marL="241300" indent="-228600">
              <a:lnSpc>
                <a:spcPct val="100000"/>
              </a:lnSpc>
              <a:spcBef>
                <a:spcPts val="10"/>
              </a:spcBef>
              <a:buAutoNum type="arabicPeriod"/>
              <a:tabLst>
                <a:tab pos="241300" algn="l"/>
              </a:tabLst>
            </a:pPr>
            <a:r>
              <a:rPr dirty="0" sz="1100" spc="-5">
                <a:latin typeface="Carlito"/>
                <a:cs typeface="Carlito"/>
              </a:rPr>
              <a:t>Mini-game.html</a:t>
            </a:r>
            <a:endParaRPr sz="1100">
              <a:latin typeface="Carlito"/>
              <a:cs typeface="Carlito"/>
            </a:endParaRPr>
          </a:p>
          <a:p>
            <a:pPr marL="241300" indent="-228600">
              <a:lnSpc>
                <a:spcPct val="100000"/>
              </a:lnSpc>
              <a:spcBef>
                <a:spcPts val="25"/>
              </a:spcBef>
              <a:buAutoNum type="arabicPeriod"/>
              <a:tabLst>
                <a:tab pos="241300" algn="l"/>
              </a:tabLst>
            </a:pPr>
            <a:r>
              <a:rPr dirty="0" sz="1100" spc="-5">
                <a:latin typeface="Carlito"/>
                <a:cs typeface="Carlito"/>
              </a:rPr>
              <a:t>Contact-us.html</a:t>
            </a:r>
            <a:endParaRPr sz="1100">
              <a:latin typeface="Carlito"/>
              <a:cs typeface="Carlito"/>
            </a:endParaRPr>
          </a:p>
          <a:p>
            <a:pPr algn="just" marL="12700" marR="5080">
              <a:lnSpc>
                <a:spcPct val="101800"/>
              </a:lnSpc>
            </a:pPr>
            <a:r>
              <a:rPr dirty="0" sz="1100" spc="-5">
                <a:latin typeface="Carlito"/>
                <a:cs typeface="Carlito"/>
              </a:rPr>
              <a:t>The above </a:t>
            </a:r>
            <a:r>
              <a:rPr dirty="0" sz="1100">
                <a:latin typeface="Carlito"/>
                <a:cs typeface="Carlito"/>
              </a:rPr>
              <a:t>are </a:t>
            </a:r>
            <a:r>
              <a:rPr dirty="0" sz="1100" spc="-5">
                <a:latin typeface="Carlito"/>
                <a:cs typeface="Carlito"/>
              </a:rPr>
              <a:t>the </a:t>
            </a:r>
            <a:r>
              <a:rPr dirty="0" sz="1100">
                <a:latin typeface="Carlito"/>
                <a:cs typeface="Carlito"/>
              </a:rPr>
              <a:t>html </a:t>
            </a:r>
            <a:r>
              <a:rPr dirty="0" sz="1100" spc="-5">
                <a:latin typeface="Carlito"/>
                <a:cs typeface="Carlito"/>
              </a:rPr>
              <a:t>files </a:t>
            </a:r>
            <a:r>
              <a:rPr dirty="0" sz="1100">
                <a:latin typeface="Carlito"/>
                <a:cs typeface="Carlito"/>
              </a:rPr>
              <a:t>of the </a:t>
            </a:r>
            <a:r>
              <a:rPr dirty="0" sz="1100" spc="-5">
                <a:latin typeface="Carlito"/>
                <a:cs typeface="Carlito"/>
              </a:rPr>
              <a:t>site after </a:t>
            </a:r>
            <a:r>
              <a:rPr dirty="0" sz="1100">
                <a:latin typeface="Carlito"/>
                <a:cs typeface="Carlito"/>
              </a:rPr>
              <a:t>that </a:t>
            </a:r>
            <a:r>
              <a:rPr dirty="0" sz="1100" spc="-5">
                <a:latin typeface="Carlito"/>
                <a:cs typeface="Carlito"/>
              </a:rPr>
              <a:t>the </a:t>
            </a:r>
            <a:r>
              <a:rPr dirty="0" sz="1100">
                <a:latin typeface="Carlito"/>
                <a:cs typeface="Carlito"/>
              </a:rPr>
              <a:t>css </a:t>
            </a:r>
            <a:r>
              <a:rPr dirty="0" sz="1100" spc="-5">
                <a:latin typeface="Carlito"/>
                <a:cs typeface="Carlito"/>
              </a:rPr>
              <a:t>files </a:t>
            </a:r>
            <a:r>
              <a:rPr dirty="0" sz="1100">
                <a:latin typeface="Carlito"/>
                <a:cs typeface="Carlito"/>
              </a:rPr>
              <a:t>and the css </a:t>
            </a:r>
            <a:r>
              <a:rPr dirty="0" sz="1100" spc="-5">
                <a:latin typeface="Carlito"/>
                <a:cs typeface="Carlito"/>
              </a:rPr>
              <a:t>files </a:t>
            </a:r>
            <a:r>
              <a:rPr dirty="0" sz="1100">
                <a:latin typeface="Carlito"/>
                <a:cs typeface="Carlito"/>
              </a:rPr>
              <a:t>are located  </a:t>
            </a:r>
            <a:r>
              <a:rPr dirty="0" sz="1100" spc="-5">
                <a:latin typeface="Carlito"/>
                <a:cs typeface="Carlito"/>
              </a:rPr>
              <a:t>inside </a:t>
            </a:r>
            <a:r>
              <a:rPr dirty="0" sz="1100">
                <a:latin typeface="Carlito"/>
                <a:cs typeface="Carlito"/>
              </a:rPr>
              <a:t>the main </a:t>
            </a:r>
            <a:r>
              <a:rPr dirty="0" sz="1100" spc="-5">
                <a:latin typeface="Carlito"/>
                <a:cs typeface="Carlito"/>
              </a:rPr>
              <a:t>directory </a:t>
            </a:r>
            <a:r>
              <a:rPr dirty="0" sz="1100">
                <a:latin typeface="Carlito"/>
                <a:cs typeface="Carlito"/>
              </a:rPr>
              <a:t>which is </a:t>
            </a:r>
            <a:r>
              <a:rPr dirty="0" sz="1100" spc="-5">
                <a:latin typeface="Carlito"/>
                <a:cs typeface="Carlito"/>
              </a:rPr>
              <a:t>name assets. Inside </a:t>
            </a:r>
            <a:r>
              <a:rPr dirty="0" sz="1100">
                <a:latin typeface="Carlito"/>
                <a:cs typeface="Carlito"/>
              </a:rPr>
              <a:t>that </a:t>
            </a:r>
            <a:r>
              <a:rPr dirty="0" sz="1100" spc="-5">
                <a:latin typeface="Carlito"/>
                <a:cs typeface="Carlito"/>
              </a:rPr>
              <a:t>asset directory there </a:t>
            </a:r>
            <a:r>
              <a:rPr dirty="0" sz="1100">
                <a:latin typeface="Carlito"/>
                <a:cs typeface="Carlito"/>
              </a:rPr>
              <a:t>is a css  folder where all </a:t>
            </a:r>
            <a:r>
              <a:rPr dirty="0" sz="1100" spc="-5">
                <a:latin typeface="Carlito"/>
                <a:cs typeface="Carlito"/>
              </a:rPr>
              <a:t>the css files </a:t>
            </a:r>
            <a:r>
              <a:rPr dirty="0" sz="1100">
                <a:latin typeface="Carlito"/>
                <a:cs typeface="Carlito"/>
              </a:rPr>
              <a:t>are </a:t>
            </a:r>
            <a:r>
              <a:rPr dirty="0" sz="1100" spc="-5">
                <a:latin typeface="Carlito"/>
                <a:cs typeface="Carlito"/>
              </a:rPr>
              <a:t>listed. </a:t>
            </a:r>
            <a:r>
              <a:rPr dirty="0" sz="1100">
                <a:latin typeface="Carlito"/>
                <a:cs typeface="Carlito"/>
              </a:rPr>
              <a:t>After </a:t>
            </a:r>
            <a:r>
              <a:rPr dirty="0" sz="1100" spc="-5">
                <a:latin typeface="Carlito"/>
                <a:cs typeface="Carlito"/>
              </a:rPr>
              <a:t>Css there </a:t>
            </a:r>
            <a:r>
              <a:rPr dirty="0" sz="1100">
                <a:latin typeface="Carlito"/>
                <a:cs typeface="Carlito"/>
              </a:rPr>
              <a:t>is the </a:t>
            </a:r>
            <a:r>
              <a:rPr dirty="0" sz="1100" spc="-5">
                <a:latin typeface="Carlito"/>
                <a:cs typeface="Carlito"/>
              </a:rPr>
              <a:t>img folder </a:t>
            </a:r>
            <a:r>
              <a:rPr dirty="0" sz="1100">
                <a:latin typeface="Carlito"/>
                <a:cs typeface="Carlito"/>
              </a:rPr>
              <a:t>in that asset </a:t>
            </a:r>
            <a:r>
              <a:rPr dirty="0" sz="1100" spc="-5">
                <a:latin typeface="Carlito"/>
                <a:cs typeface="Carlito"/>
              </a:rPr>
              <a:t>folder  </a:t>
            </a:r>
            <a:r>
              <a:rPr dirty="0" sz="1100">
                <a:latin typeface="Carlito"/>
                <a:cs typeface="Carlito"/>
              </a:rPr>
              <a:t>which </a:t>
            </a:r>
            <a:r>
              <a:rPr dirty="0" sz="1100" spc="-5">
                <a:latin typeface="Carlito"/>
                <a:cs typeface="Carlito"/>
              </a:rPr>
              <a:t>contains </a:t>
            </a:r>
            <a:r>
              <a:rPr dirty="0" sz="1100">
                <a:latin typeface="Carlito"/>
                <a:cs typeface="Carlito"/>
              </a:rPr>
              <a:t>all </a:t>
            </a:r>
            <a:r>
              <a:rPr dirty="0" sz="1100" spc="-5">
                <a:latin typeface="Carlito"/>
                <a:cs typeface="Carlito"/>
              </a:rPr>
              <a:t>the website images. And </a:t>
            </a:r>
            <a:r>
              <a:rPr dirty="0" sz="1100">
                <a:latin typeface="Carlito"/>
                <a:cs typeface="Carlito"/>
              </a:rPr>
              <a:t>on the </a:t>
            </a:r>
            <a:r>
              <a:rPr dirty="0" sz="1100" spc="-5">
                <a:latin typeface="Carlito"/>
                <a:cs typeface="Carlito"/>
              </a:rPr>
              <a:t>last there </a:t>
            </a:r>
            <a:r>
              <a:rPr dirty="0" sz="1100">
                <a:latin typeface="Carlito"/>
                <a:cs typeface="Carlito"/>
              </a:rPr>
              <a:t>is a </a:t>
            </a:r>
            <a:r>
              <a:rPr dirty="0" sz="1100" spc="-5">
                <a:latin typeface="Carlito"/>
                <a:cs typeface="Carlito"/>
              </a:rPr>
              <a:t>JS folder </a:t>
            </a:r>
            <a:r>
              <a:rPr dirty="0" sz="1100">
                <a:latin typeface="Carlito"/>
                <a:cs typeface="Carlito"/>
              </a:rPr>
              <a:t>which contains </a:t>
            </a:r>
            <a:r>
              <a:rPr dirty="0" sz="1100" spc="-5">
                <a:latin typeface="Carlito"/>
                <a:cs typeface="Carlito"/>
              </a:rPr>
              <a:t>the  JavaScript scripts use </a:t>
            </a:r>
            <a:r>
              <a:rPr dirty="0" sz="1100">
                <a:latin typeface="Carlito"/>
                <a:cs typeface="Carlito"/>
              </a:rPr>
              <a:t>in the</a:t>
            </a:r>
            <a:r>
              <a:rPr dirty="0" sz="1100" spc="-5">
                <a:latin typeface="Carlito"/>
                <a:cs typeface="Carlito"/>
              </a:rPr>
              <a:t> site.</a:t>
            </a:r>
            <a:endParaRPr sz="1100">
              <a:latin typeface="Carlito"/>
              <a:cs typeface="Carlito"/>
            </a:endParaRPr>
          </a:p>
          <a:p>
            <a:pPr>
              <a:lnSpc>
                <a:spcPct val="100000"/>
              </a:lnSpc>
              <a:spcBef>
                <a:spcPts val="5"/>
              </a:spcBef>
            </a:pPr>
            <a:endParaRPr sz="1100">
              <a:latin typeface="Carlito"/>
              <a:cs typeface="Carlito"/>
            </a:endParaRPr>
          </a:p>
          <a:p>
            <a:pPr algn="just" marL="12700" marR="6350">
              <a:lnSpc>
                <a:spcPct val="101499"/>
              </a:lnSpc>
            </a:pPr>
            <a:r>
              <a:rPr dirty="0" sz="1100">
                <a:latin typeface="Carlito"/>
                <a:cs typeface="Carlito"/>
              </a:rPr>
              <a:t>So, this is </a:t>
            </a:r>
            <a:r>
              <a:rPr dirty="0" sz="1100" spc="-5">
                <a:latin typeface="Carlito"/>
                <a:cs typeface="Carlito"/>
              </a:rPr>
              <a:t>how </a:t>
            </a:r>
            <a:r>
              <a:rPr dirty="0" sz="1100">
                <a:latin typeface="Carlito"/>
                <a:cs typeface="Carlito"/>
              </a:rPr>
              <a:t>I organized my all </a:t>
            </a:r>
            <a:r>
              <a:rPr dirty="0" sz="1100" spc="-5">
                <a:latin typeface="Carlito"/>
                <a:cs typeface="Carlito"/>
              </a:rPr>
              <a:t>images, </a:t>
            </a:r>
            <a:r>
              <a:rPr dirty="0" sz="1100">
                <a:latin typeface="Carlito"/>
                <a:cs typeface="Carlito"/>
              </a:rPr>
              <a:t>css </a:t>
            </a:r>
            <a:r>
              <a:rPr dirty="0" sz="1100" spc="-5">
                <a:latin typeface="Carlito"/>
                <a:cs typeface="Carlito"/>
              </a:rPr>
              <a:t>style files </a:t>
            </a:r>
            <a:r>
              <a:rPr dirty="0" sz="1100">
                <a:latin typeface="Carlito"/>
                <a:cs typeface="Carlito"/>
              </a:rPr>
              <a:t>and </a:t>
            </a:r>
            <a:r>
              <a:rPr dirty="0" sz="1100" spc="-5">
                <a:latin typeface="Carlito"/>
                <a:cs typeface="Carlito"/>
              </a:rPr>
              <a:t>javascript scripts because </a:t>
            </a:r>
            <a:r>
              <a:rPr dirty="0" sz="1100">
                <a:latin typeface="Carlito"/>
                <a:cs typeface="Carlito"/>
              </a:rPr>
              <a:t>in </a:t>
            </a:r>
            <a:r>
              <a:rPr dirty="0" sz="1100" spc="-5">
                <a:latin typeface="Carlito"/>
                <a:cs typeface="Carlito"/>
              </a:rPr>
              <a:t>that  </a:t>
            </a:r>
            <a:r>
              <a:rPr dirty="0" sz="1100">
                <a:latin typeface="Carlito"/>
                <a:cs typeface="Carlito"/>
              </a:rPr>
              <a:t>way I can </a:t>
            </a:r>
            <a:r>
              <a:rPr dirty="0" sz="1100" spc="-5">
                <a:latin typeface="Carlito"/>
                <a:cs typeface="Carlito"/>
              </a:rPr>
              <a:t>use </a:t>
            </a:r>
            <a:r>
              <a:rPr dirty="0" sz="1100">
                <a:latin typeface="Carlito"/>
                <a:cs typeface="Carlito"/>
              </a:rPr>
              <a:t>the </a:t>
            </a:r>
            <a:r>
              <a:rPr dirty="0" sz="1100" spc="-5">
                <a:latin typeface="Carlito"/>
                <a:cs typeface="Carlito"/>
              </a:rPr>
              <a:t>directories dynamically anywhere </a:t>
            </a:r>
            <a:r>
              <a:rPr dirty="0" sz="1100" spc="-10">
                <a:latin typeface="Carlito"/>
                <a:cs typeface="Carlito"/>
              </a:rPr>
              <a:t>in </a:t>
            </a:r>
            <a:r>
              <a:rPr dirty="0" sz="1100">
                <a:latin typeface="Carlito"/>
                <a:cs typeface="Carlito"/>
              </a:rPr>
              <a:t>the </a:t>
            </a:r>
            <a:r>
              <a:rPr dirty="0" sz="1100" spc="-5">
                <a:latin typeface="Carlito"/>
                <a:cs typeface="Carlito"/>
              </a:rPr>
              <a:t>site because </a:t>
            </a:r>
            <a:r>
              <a:rPr dirty="0" sz="1100">
                <a:latin typeface="Carlito"/>
                <a:cs typeface="Carlito"/>
              </a:rPr>
              <a:t>when I </a:t>
            </a:r>
            <a:r>
              <a:rPr dirty="0" sz="1100" spc="-5">
                <a:latin typeface="Carlito"/>
                <a:cs typeface="Carlito"/>
              </a:rPr>
              <a:t>organize </a:t>
            </a:r>
            <a:r>
              <a:rPr dirty="0" sz="1100">
                <a:latin typeface="Carlito"/>
                <a:cs typeface="Carlito"/>
              </a:rPr>
              <a:t>that  way </a:t>
            </a:r>
            <a:r>
              <a:rPr dirty="0" sz="1100" spc="-5">
                <a:latin typeface="Carlito"/>
                <a:cs typeface="Carlito"/>
              </a:rPr>
              <a:t>my </a:t>
            </a:r>
            <a:r>
              <a:rPr dirty="0" sz="1100">
                <a:latin typeface="Carlito"/>
                <a:cs typeface="Carlito"/>
              </a:rPr>
              <a:t>all </a:t>
            </a:r>
            <a:r>
              <a:rPr dirty="0" sz="1100" spc="-5">
                <a:latin typeface="Carlito"/>
                <a:cs typeface="Carlito"/>
              </a:rPr>
              <a:t>the images, styles </a:t>
            </a:r>
            <a:r>
              <a:rPr dirty="0" sz="1100">
                <a:latin typeface="Carlito"/>
                <a:cs typeface="Carlito"/>
              </a:rPr>
              <a:t>and </a:t>
            </a:r>
            <a:r>
              <a:rPr dirty="0" sz="1100" spc="-5">
                <a:latin typeface="Carlito"/>
                <a:cs typeface="Carlito"/>
              </a:rPr>
              <a:t>js scripts </a:t>
            </a:r>
            <a:r>
              <a:rPr dirty="0" sz="1100">
                <a:latin typeface="Carlito"/>
                <a:cs typeface="Carlito"/>
              </a:rPr>
              <a:t>are </a:t>
            </a:r>
            <a:r>
              <a:rPr dirty="0" sz="1100" spc="-5">
                <a:latin typeface="Carlito"/>
                <a:cs typeface="Carlito"/>
              </a:rPr>
              <a:t>easy </a:t>
            </a:r>
            <a:r>
              <a:rPr dirty="0" sz="1100">
                <a:latin typeface="Carlito"/>
                <a:cs typeface="Carlito"/>
              </a:rPr>
              <a:t>to obtain </a:t>
            </a:r>
            <a:r>
              <a:rPr dirty="0" sz="1100" spc="-10">
                <a:latin typeface="Carlito"/>
                <a:cs typeface="Carlito"/>
              </a:rPr>
              <a:t>from </a:t>
            </a:r>
            <a:r>
              <a:rPr dirty="0" sz="1100">
                <a:latin typeface="Carlito"/>
                <a:cs typeface="Carlito"/>
              </a:rPr>
              <a:t>any </a:t>
            </a:r>
            <a:r>
              <a:rPr dirty="0" sz="1100" spc="-5">
                <a:latin typeface="Carlito"/>
                <a:cs typeface="Carlito"/>
              </a:rPr>
              <a:t>page </a:t>
            </a:r>
            <a:r>
              <a:rPr dirty="0" sz="1100">
                <a:latin typeface="Carlito"/>
                <a:cs typeface="Carlito"/>
              </a:rPr>
              <a:t>of </a:t>
            </a:r>
            <a:r>
              <a:rPr dirty="0" sz="1100" spc="-5">
                <a:latin typeface="Carlito"/>
                <a:cs typeface="Carlito"/>
              </a:rPr>
              <a:t>the</a:t>
            </a:r>
            <a:r>
              <a:rPr dirty="0" sz="1100" spc="65">
                <a:latin typeface="Carlito"/>
                <a:cs typeface="Carlito"/>
              </a:rPr>
              <a:t> </a:t>
            </a:r>
            <a:r>
              <a:rPr dirty="0" sz="1100" spc="-5">
                <a:latin typeface="Carlito"/>
                <a:cs typeface="Carlito"/>
              </a:rPr>
              <a:t>site.</a:t>
            </a:r>
            <a:endParaRPr sz="1100">
              <a:latin typeface="Carlito"/>
              <a:cs typeface="Carlito"/>
            </a:endParaRPr>
          </a:p>
          <a:p>
            <a:pPr algn="just" marL="12700">
              <a:lnSpc>
                <a:spcPct val="100000"/>
              </a:lnSpc>
              <a:spcBef>
                <a:spcPts val="615"/>
              </a:spcBef>
            </a:pPr>
            <a:r>
              <a:rPr dirty="0" u="sng" sz="1400" b="1">
                <a:uFill>
                  <a:solidFill>
                    <a:srgbClr val="000000"/>
                  </a:solidFill>
                </a:uFill>
                <a:latin typeface="Carlito"/>
                <a:cs typeface="Carlito"/>
              </a:rPr>
              <a:t>Semantic</a:t>
            </a:r>
            <a:r>
              <a:rPr dirty="0" u="sng" sz="1400" spc="-5" b="1">
                <a:uFill>
                  <a:solidFill>
                    <a:srgbClr val="000000"/>
                  </a:solidFill>
                </a:uFill>
                <a:latin typeface="Carlito"/>
                <a:cs typeface="Carlito"/>
              </a:rPr>
              <a:t> Mark-up:</a:t>
            </a:r>
            <a:endParaRPr sz="1400">
              <a:latin typeface="Carlito"/>
              <a:cs typeface="Carlito"/>
            </a:endParaRPr>
          </a:p>
          <a:p>
            <a:pPr algn="just" marL="241300" marR="5080" indent="-228600">
              <a:lnSpc>
                <a:spcPct val="101699"/>
              </a:lnSpc>
              <a:spcBef>
                <a:spcPts val="625"/>
              </a:spcBef>
            </a:pPr>
            <a:r>
              <a:rPr dirty="0" sz="1100">
                <a:latin typeface="Carlito"/>
                <a:cs typeface="Carlito"/>
              </a:rPr>
              <a:t>1. About </a:t>
            </a:r>
            <a:r>
              <a:rPr dirty="0" sz="1100" spc="-5">
                <a:latin typeface="Carlito"/>
                <a:cs typeface="Carlito"/>
              </a:rPr>
              <a:t>semantic </a:t>
            </a:r>
            <a:r>
              <a:rPr dirty="0" sz="1100">
                <a:latin typeface="Carlito"/>
                <a:cs typeface="Carlito"/>
              </a:rPr>
              <a:t>mark </a:t>
            </a:r>
            <a:r>
              <a:rPr dirty="0" sz="1100" spc="-5">
                <a:latin typeface="Carlito"/>
                <a:cs typeface="Carlito"/>
              </a:rPr>
              <a:t>up </a:t>
            </a:r>
            <a:r>
              <a:rPr dirty="0" sz="1100">
                <a:latin typeface="Carlito"/>
                <a:cs typeface="Carlito"/>
              </a:rPr>
              <a:t>the </a:t>
            </a:r>
            <a:r>
              <a:rPr dirty="0" sz="1100" spc="-5">
                <a:latin typeface="Carlito"/>
                <a:cs typeface="Carlito"/>
              </a:rPr>
              <a:t>entire </a:t>
            </a:r>
            <a:r>
              <a:rPr dirty="0" sz="1100">
                <a:latin typeface="Carlito"/>
                <a:cs typeface="Carlito"/>
              </a:rPr>
              <a:t>website is in </a:t>
            </a:r>
            <a:r>
              <a:rPr dirty="0" sz="1100" spc="-5">
                <a:latin typeface="Carlito"/>
                <a:cs typeface="Carlito"/>
              </a:rPr>
              <a:t>html language. On </a:t>
            </a:r>
            <a:r>
              <a:rPr dirty="0" sz="1100">
                <a:latin typeface="Carlito"/>
                <a:cs typeface="Carlito"/>
              </a:rPr>
              <a:t>the main </a:t>
            </a:r>
            <a:r>
              <a:rPr dirty="0" sz="1100" spc="-5">
                <a:latin typeface="Carlito"/>
                <a:cs typeface="Carlito"/>
              </a:rPr>
              <a:t>page which  </a:t>
            </a:r>
            <a:r>
              <a:rPr dirty="0" sz="1100">
                <a:latin typeface="Carlito"/>
                <a:cs typeface="Carlito"/>
              </a:rPr>
              <a:t>is the </a:t>
            </a:r>
            <a:r>
              <a:rPr dirty="0" sz="1100" spc="-5">
                <a:latin typeface="Carlito"/>
                <a:cs typeface="Carlito"/>
              </a:rPr>
              <a:t>index.html page </a:t>
            </a:r>
            <a:r>
              <a:rPr dirty="0" sz="1100">
                <a:latin typeface="Carlito"/>
                <a:cs typeface="Carlito"/>
              </a:rPr>
              <a:t>the entire content of the </a:t>
            </a:r>
            <a:r>
              <a:rPr dirty="0" sz="1100" spc="-5">
                <a:latin typeface="Carlito"/>
                <a:cs typeface="Carlito"/>
              </a:rPr>
              <a:t>site </a:t>
            </a:r>
            <a:r>
              <a:rPr dirty="0" sz="1100" spc="-10">
                <a:latin typeface="Carlito"/>
                <a:cs typeface="Carlito"/>
              </a:rPr>
              <a:t>is </a:t>
            </a:r>
            <a:r>
              <a:rPr dirty="0" sz="1100">
                <a:latin typeface="Carlito"/>
                <a:cs typeface="Carlito"/>
              </a:rPr>
              <a:t>in </a:t>
            </a:r>
            <a:r>
              <a:rPr dirty="0" sz="1100" spc="-5">
                <a:latin typeface="Carlito"/>
                <a:cs typeface="Carlito"/>
              </a:rPr>
              <a:t>html body </a:t>
            </a:r>
            <a:r>
              <a:rPr dirty="0" sz="1100">
                <a:latin typeface="Carlito"/>
                <a:cs typeface="Carlito"/>
              </a:rPr>
              <a:t>tag and </a:t>
            </a:r>
            <a:r>
              <a:rPr dirty="0" sz="1100" spc="-5">
                <a:latin typeface="Carlito"/>
                <a:cs typeface="Carlito"/>
              </a:rPr>
              <a:t>inside </a:t>
            </a:r>
            <a:r>
              <a:rPr dirty="0" sz="1100">
                <a:latin typeface="Carlito"/>
                <a:cs typeface="Carlito"/>
              </a:rPr>
              <a:t>that  body </a:t>
            </a:r>
            <a:r>
              <a:rPr dirty="0" sz="1100" spc="-5">
                <a:latin typeface="Carlito"/>
                <a:cs typeface="Carlito"/>
              </a:rPr>
              <a:t>tag there </a:t>
            </a:r>
            <a:r>
              <a:rPr dirty="0" sz="1100">
                <a:latin typeface="Carlito"/>
                <a:cs typeface="Carlito"/>
              </a:rPr>
              <a:t>is the </a:t>
            </a:r>
            <a:r>
              <a:rPr dirty="0" sz="1100" spc="-5">
                <a:latin typeface="Carlito"/>
                <a:cs typeface="Carlito"/>
              </a:rPr>
              <a:t>header </a:t>
            </a:r>
            <a:r>
              <a:rPr dirty="0" sz="1100">
                <a:latin typeface="Carlito"/>
                <a:cs typeface="Carlito"/>
              </a:rPr>
              <a:t>tag which is </a:t>
            </a:r>
            <a:r>
              <a:rPr dirty="0" sz="1100" spc="-5">
                <a:latin typeface="Carlito"/>
                <a:cs typeface="Carlito"/>
              </a:rPr>
              <a:t>responsible for </a:t>
            </a:r>
            <a:r>
              <a:rPr dirty="0" sz="1100">
                <a:latin typeface="Carlito"/>
                <a:cs typeface="Carlito"/>
              </a:rPr>
              <a:t>the top nav of the </a:t>
            </a:r>
            <a:r>
              <a:rPr dirty="0" sz="1100" spc="-5">
                <a:latin typeface="Carlito"/>
                <a:cs typeface="Carlito"/>
              </a:rPr>
              <a:t>site </a:t>
            </a:r>
            <a:r>
              <a:rPr dirty="0" sz="1100">
                <a:latin typeface="Carlito"/>
                <a:cs typeface="Carlito"/>
              </a:rPr>
              <a:t>and  </a:t>
            </a:r>
            <a:r>
              <a:rPr dirty="0" sz="1100" spc="-5">
                <a:latin typeface="Carlito"/>
                <a:cs typeface="Carlito"/>
              </a:rPr>
              <a:t>inside </a:t>
            </a:r>
            <a:r>
              <a:rPr dirty="0" sz="1100">
                <a:latin typeface="Carlito"/>
                <a:cs typeface="Carlito"/>
              </a:rPr>
              <a:t>that </a:t>
            </a:r>
            <a:r>
              <a:rPr dirty="0" sz="1100" spc="-5">
                <a:latin typeface="Carlito"/>
                <a:cs typeface="Carlito"/>
              </a:rPr>
              <a:t>header </a:t>
            </a:r>
            <a:r>
              <a:rPr dirty="0" sz="1100">
                <a:latin typeface="Carlito"/>
                <a:cs typeface="Carlito"/>
              </a:rPr>
              <a:t>tag I </a:t>
            </a:r>
            <a:r>
              <a:rPr dirty="0" sz="1100" spc="-5">
                <a:latin typeface="Carlito"/>
                <a:cs typeface="Carlito"/>
              </a:rPr>
              <a:t>separated </a:t>
            </a:r>
            <a:r>
              <a:rPr dirty="0" sz="1100">
                <a:latin typeface="Carlito"/>
                <a:cs typeface="Carlito"/>
              </a:rPr>
              <a:t>all the menus </a:t>
            </a:r>
            <a:r>
              <a:rPr dirty="0" sz="1100" spc="-5">
                <a:latin typeface="Carlito"/>
                <a:cs typeface="Carlito"/>
              </a:rPr>
              <a:t>with </a:t>
            </a:r>
            <a:r>
              <a:rPr dirty="0" sz="1100">
                <a:latin typeface="Carlito"/>
                <a:cs typeface="Carlito"/>
              </a:rPr>
              <a:t>the </a:t>
            </a:r>
            <a:r>
              <a:rPr dirty="0" sz="1100" spc="-5">
                <a:latin typeface="Carlito"/>
                <a:cs typeface="Carlito"/>
              </a:rPr>
              <a:t>separate div </a:t>
            </a:r>
            <a:r>
              <a:rPr dirty="0" sz="1100">
                <a:latin typeface="Carlito"/>
                <a:cs typeface="Carlito"/>
              </a:rPr>
              <a:t>tag. </a:t>
            </a:r>
            <a:r>
              <a:rPr dirty="0" sz="1100" spc="-5">
                <a:latin typeface="Carlito"/>
                <a:cs typeface="Carlito"/>
              </a:rPr>
              <a:t>After the  </a:t>
            </a:r>
            <a:r>
              <a:rPr dirty="0" sz="1100">
                <a:latin typeface="Carlito"/>
                <a:cs typeface="Carlito"/>
              </a:rPr>
              <a:t>header tag </a:t>
            </a:r>
            <a:r>
              <a:rPr dirty="0" sz="1100" spc="-5">
                <a:latin typeface="Carlito"/>
                <a:cs typeface="Carlito"/>
              </a:rPr>
              <a:t>there </a:t>
            </a:r>
            <a:r>
              <a:rPr dirty="0" sz="1100">
                <a:latin typeface="Carlito"/>
                <a:cs typeface="Carlito"/>
              </a:rPr>
              <a:t>is a </a:t>
            </a:r>
            <a:r>
              <a:rPr dirty="0" sz="1100" spc="-5">
                <a:latin typeface="Carlito"/>
                <a:cs typeface="Carlito"/>
              </a:rPr>
              <a:t>section </a:t>
            </a:r>
            <a:r>
              <a:rPr dirty="0" sz="1100">
                <a:latin typeface="Carlito"/>
                <a:cs typeface="Carlito"/>
              </a:rPr>
              <a:t>tag which </a:t>
            </a:r>
            <a:r>
              <a:rPr dirty="0" sz="1100" spc="-5">
                <a:latin typeface="Carlito"/>
                <a:cs typeface="Carlito"/>
              </a:rPr>
              <a:t>include </a:t>
            </a:r>
            <a:r>
              <a:rPr dirty="0" sz="1100">
                <a:latin typeface="Carlito"/>
                <a:cs typeface="Carlito"/>
              </a:rPr>
              <a:t>the </a:t>
            </a:r>
            <a:r>
              <a:rPr dirty="0" sz="1100" spc="-5">
                <a:latin typeface="Carlito"/>
                <a:cs typeface="Carlito"/>
              </a:rPr>
              <a:t>entire </a:t>
            </a:r>
            <a:r>
              <a:rPr dirty="0" sz="1100">
                <a:latin typeface="Carlito"/>
                <a:cs typeface="Carlito"/>
              </a:rPr>
              <a:t>content of the </a:t>
            </a:r>
            <a:r>
              <a:rPr dirty="0" sz="1100" spc="-5">
                <a:latin typeface="Carlito"/>
                <a:cs typeface="Carlito"/>
              </a:rPr>
              <a:t>site apart from  </a:t>
            </a:r>
            <a:r>
              <a:rPr dirty="0" sz="1100">
                <a:latin typeface="Carlito"/>
                <a:cs typeface="Carlito"/>
              </a:rPr>
              <a:t>header and the </a:t>
            </a:r>
            <a:r>
              <a:rPr dirty="0" sz="1100" spc="-5">
                <a:latin typeface="Carlito"/>
                <a:cs typeface="Carlito"/>
              </a:rPr>
              <a:t>footer. And </a:t>
            </a:r>
            <a:r>
              <a:rPr dirty="0" sz="1100">
                <a:latin typeface="Carlito"/>
                <a:cs typeface="Carlito"/>
              </a:rPr>
              <a:t>in that </a:t>
            </a:r>
            <a:r>
              <a:rPr dirty="0" sz="1100" spc="-5">
                <a:latin typeface="Carlito"/>
                <a:cs typeface="Carlito"/>
              </a:rPr>
              <a:t>section </a:t>
            </a:r>
            <a:r>
              <a:rPr dirty="0" sz="1100">
                <a:latin typeface="Carlito"/>
                <a:cs typeface="Carlito"/>
              </a:rPr>
              <a:t>tag </a:t>
            </a:r>
            <a:r>
              <a:rPr dirty="0" sz="1100" spc="-5">
                <a:latin typeface="Carlito"/>
                <a:cs typeface="Carlito"/>
              </a:rPr>
              <a:t>there </a:t>
            </a:r>
            <a:r>
              <a:rPr dirty="0" sz="1100">
                <a:latin typeface="Carlito"/>
                <a:cs typeface="Carlito"/>
              </a:rPr>
              <a:t>is </a:t>
            </a:r>
            <a:r>
              <a:rPr dirty="0" sz="1100" spc="-5">
                <a:latin typeface="Carlito"/>
                <a:cs typeface="Carlito"/>
              </a:rPr>
              <a:t>div </a:t>
            </a:r>
            <a:r>
              <a:rPr dirty="0" sz="1100">
                <a:latin typeface="Carlito"/>
                <a:cs typeface="Carlito"/>
              </a:rPr>
              <a:t>tag where the. </a:t>
            </a:r>
            <a:r>
              <a:rPr dirty="0" sz="1100" spc="-5">
                <a:latin typeface="Carlito"/>
                <a:cs typeface="Carlito"/>
              </a:rPr>
              <a:t>After </a:t>
            </a:r>
            <a:r>
              <a:rPr dirty="0" sz="1100">
                <a:latin typeface="Carlito"/>
                <a:cs typeface="Carlito"/>
              </a:rPr>
              <a:t>that  </a:t>
            </a:r>
            <a:r>
              <a:rPr dirty="0" sz="1100" spc="-5">
                <a:latin typeface="Carlito"/>
                <a:cs typeface="Carlito"/>
              </a:rPr>
              <a:t>section page </a:t>
            </a:r>
            <a:r>
              <a:rPr dirty="0" sz="1100">
                <a:latin typeface="Carlito"/>
                <a:cs typeface="Carlito"/>
              </a:rPr>
              <a:t>there </a:t>
            </a:r>
            <a:r>
              <a:rPr dirty="0" sz="1100" spc="-10">
                <a:latin typeface="Carlito"/>
                <a:cs typeface="Carlito"/>
              </a:rPr>
              <a:t>is </a:t>
            </a:r>
            <a:r>
              <a:rPr dirty="0" sz="1100">
                <a:latin typeface="Carlito"/>
                <a:cs typeface="Carlito"/>
              </a:rPr>
              <a:t>the footer tag which </a:t>
            </a:r>
            <a:r>
              <a:rPr dirty="0" sz="1100" spc="-5">
                <a:latin typeface="Carlito"/>
                <a:cs typeface="Carlito"/>
              </a:rPr>
              <a:t>contains the website footer.</a:t>
            </a:r>
            <a:endParaRPr sz="1100">
              <a:latin typeface="Carlito"/>
              <a:cs typeface="Carlito"/>
            </a:endParaRPr>
          </a:p>
        </p:txBody>
      </p:sp>
      <p:sp>
        <p:nvSpPr>
          <p:cNvPr id="4" name="object 4"/>
          <p:cNvSpPr/>
          <p:nvPr/>
        </p:nvSpPr>
        <p:spPr>
          <a:xfrm>
            <a:off x="1726772" y="3674077"/>
            <a:ext cx="4612872" cy="33954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11553" y="894334"/>
            <a:ext cx="5451475" cy="5975350"/>
          </a:xfrm>
          <a:prstGeom prst="rect">
            <a:avLst/>
          </a:prstGeom>
        </p:spPr>
        <p:txBody>
          <a:bodyPr wrap="square" lIns="0" tIns="10160" rIns="0" bIns="0" rtlCol="0" vert="horz">
            <a:spAutoFit/>
          </a:bodyPr>
          <a:lstStyle/>
          <a:p>
            <a:pPr algn="just" marL="317500" marR="93980" indent="-228600">
              <a:lnSpc>
                <a:spcPct val="101699"/>
              </a:lnSpc>
              <a:spcBef>
                <a:spcPts val="80"/>
              </a:spcBef>
              <a:buAutoNum type="arabicPeriod" startAt="2"/>
              <a:tabLst>
                <a:tab pos="317500" algn="l"/>
              </a:tabLst>
            </a:pPr>
            <a:r>
              <a:rPr dirty="0" sz="1100">
                <a:latin typeface="Carlito"/>
                <a:cs typeface="Carlito"/>
              </a:rPr>
              <a:t>2</a:t>
            </a:r>
            <a:r>
              <a:rPr dirty="0" baseline="31746" sz="1050">
                <a:latin typeface="Carlito"/>
                <a:cs typeface="Carlito"/>
              </a:rPr>
              <a:t>nd </a:t>
            </a:r>
            <a:r>
              <a:rPr dirty="0" sz="1100" spc="-5">
                <a:latin typeface="Carlito"/>
                <a:cs typeface="Carlito"/>
              </a:rPr>
              <a:t>page </a:t>
            </a:r>
            <a:r>
              <a:rPr dirty="0" sz="1100">
                <a:latin typeface="Carlito"/>
                <a:cs typeface="Carlito"/>
              </a:rPr>
              <a:t>is </a:t>
            </a:r>
            <a:r>
              <a:rPr dirty="0" sz="1100" spc="-5">
                <a:latin typeface="Carlito"/>
                <a:cs typeface="Carlito"/>
              </a:rPr>
              <a:t>the </a:t>
            </a:r>
            <a:r>
              <a:rPr dirty="0" sz="1100" spc="-5" b="1">
                <a:latin typeface="Carlito"/>
                <a:cs typeface="Carlito"/>
              </a:rPr>
              <a:t>gallery page </a:t>
            </a:r>
            <a:r>
              <a:rPr dirty="0" sz="1100">
                <a:latin typeface="Carlito"/>
                <a:cs typeface="Carlito"/>
              </a:rPr>
              <a:t>which </a:t>
            </a:r>
            <a:r>
              <a:rPr dirty="0" sz="1100" spc="-5">
                <a:latin typeface="Carlito"/>
                <a:cs typeface="Carlito"/>
              </a:rPr>
              <a:t>includes </a:t>
            </a:r>
            <a:r>
              <a:rPr dirty="0" sz="1100">
                <a:latin typeface="Carlito"/>
                <a:cs typeface="Carlito"/>
              </a:rPr>
              <a:t>all the </a:t>
            </a:r>
            <a:r>
              <a:rPr dirty="0" sz="1100" spc="-5">
                <a:latin typeface="Carlito"/>
                <a:cs typeface="Carlito"/>
              </a:rPr>
              <a:t>images </a:t>
            </a:r>
            <a:r>
              <a:rPr dirty="0" sz="1100">
                <a:latin typeface="Carlito"/>
                <a:cs typeface="Carlito"/>
              </a:rPr>
              <a:t>of the </a:t>
            </a:r>
            <a:r>
              <a:rPr dirty="0" sz="1100" spc="-5">
                <a:latin typeface="Carlito"/>
                <a:cs typeface="Carlito"/>
              </a:rPr>
              <a:t>website. Inside </a:t>
            </a:r>
            <a:r>
              <a:rPr dirty="0" sz="1100">
                <a:latin typeface="Carlito"/>
                <a:cs typeface="Carlito"/>
              </a:rPr>
              <a:t>that  gallery </a:t>
            </a:r>
            <a:r>
              <a:rPr dirty="0" sz="1100" spc="-5">
                <a:latin typeface="Carlito"/>
                <a:cs typeface="Carlito"/>
              </a:rPr>
              <a:t>page first </a:t>
            </a:r>
            <a:r>
              <a:rPr dirty="0" sz="1100">
                <a:latin typeface="Carlito"/>
                <a:cs typeface="Carlito"/>
              </a:rPr>
              <a:t>tag is </a:t>
            </a:r>
            <a:r>
              <a:rPr dirty="0" sz="1100" spc="-5">
                <a:latin typeface="Carlito"/>
                <a:cs typeface="Carlito"/>
              </a:rPr>
              <a:t>the </a:t>
            </a:r>
            <a:r>
              <a:rPr dirty="0" sz="1100">
                <a:latin typeface="Carlito"/>
                <a:cs typeface="Carlito"/>
              </a:rPr>
              <a:t>body tag which is the </a:t>
            </a:r>
            <a:r>
              <a:rPr dirty="0" sz="1100" spc="-5">
                <a:latin typeface="Carlito"/>
                <a:cs typeface="Carlito"/>
              </a:rPr>
              <a:t>html </a:t>
            </a:r>
            <a:r>
              <a:rPr dirty="0" sz="1100">
                <a:latin typeface="Carlito"/>
                <a:cs typeface="Carlito"/>
              </a:rPr>
              <a:t>body tag which is </a:t>
            </a:r>
            <a:r>
              <a:rPr dirty="0" sz="1100" spc="-5">
                <a:latin typeface="Carlito"/>
                <a:cs typeface="Carlito"/>
              </a:rPr>
              <a:t>responsible for  </a:t>
            </a:r>
            <a:r>
              <a:rPr dirty="0" sz="1100">
                <a:latin typeface="Carlito"/>
                <a:cs typeface="Carlito"/>
              </a:rPr>
              <a:t>the </a:t>
            </a:r>
            <a:r>
              <a:rPr dirty="0" sz="1100" spc="-5">
                <a:latin typeface="Carlito"/>
                <a:cs typeface="Carlito"/>
              </a:rPr>
              <a:t>entire content </a:t>
            </a:r>
            <a:r>
              <a:rPr dirty="0" sz="1100">
                <a:latin typeface="Carlito"/>
                <a:cs typeface="Carlito"/>
              </a:rPr>
              <a:t>of the </a:t>
            </a:r>
            <a:r>
              <a:rPr dirty="0" sz="1100" spc="-5">
                <a:latin typeface="Carlito"/>
                <a:cs typeface="Carlito"/>
              </a:rPr>
              <a:t>page. Inside </a:t>
            </a:r>
            <a:r>
              <a:rPr dirty="0" sz="1100">
                <a:latin typeface="Carlito"/>
                <a:cs typeface="Carlito"/>
              </a:rPr>
              <a:t>that </a:t>
            </a:r>
            <a:r>
              <a:rPr dirty="0" sz="1100" spc="-5">
                <a:latin typeface="Carlito"/>
                <a:cs typeface="Carlito"/>
              </a:rPr>
              <a:t>body </a:t>
            </a:r>
            <a:r>
              <a:rPr dirty="0" sz="1100">
                <a:latin typeface="Carlito"/>
                <a:cs typeface="Carlito"/>
              </a:rPr>
              <a:t>tag there is the header tag which is  </a:t>
            </a:r>
            <a:r>
              <a:rPr dirty="0" sz="1100" spc="-5">
                <a:latin typeface="Carlito"/>
                <a:cs typeface="Carlito"/>
              </a:rPr>
              <a:t>responsible for </a:t>
            </a:r>
            <a:r>
              <a:rPr dirty="0" sz="1100">
                <a:latin typeface="Carlito"/>
                <a:cs typeface="Carlito"/>
              </a:rPr>
              <a:t>the top </a:t>
            </a:r>
            <a:r>
              <a:rPr dirty="0" sz="1100" spc="-5">
                <a:latin typeface="Carlito"/>
                <a:cs typeface="Carlito"/>
              </a:rPr>
              <a:t>nav </a:t>
            </a:r>
            <a:r>
              <a:rPr dirty="0" sz="1100">
                <a:latin typeface="Carlito"/>
                <a:cs typeface="Carlito"/>
              </a:rPr>
              <a:t>of the </a:t>
            </a:r>
            <a:r>
              <a:rPr dirty="0" sz="1100" spc="-5">
                <a:latin typeface="Carlito"/>
                <a:cs typeface="Carlito"/>
              </a:rPr>
              <a:t>site </a:t>
            </a:r>
            <a:r>
              <a:rPr dirty="0" sz="1100">
                <a:latin typeface="Carlito"/>
                <a:cs typeface="Carlito"/>
              </a:rPr>
              <a:t>and </a:t>
            </a:r>
            <a:r>
              <a:rPr dirty="0" sz="1100" spc="-5">
                <a:latin typeface="Carlito"/>
                <a:cs typeface="Carlito"/>
              </a:rPr>
              <a:t>inside that </a:t>
            </a:r>
            <a:r>
              <a:rPr dirty="0" sz="1100">
                <a:latin typeface="Carlito"/>
                <a:cs typeface="Carlito"/>
              </a:rPr>
              <a:t>header tag I </a:t>
            </a:r>
            <a:r>
              <a:rPr dirty="0" sz="1100" spc="-5">
                <a:latin typeface="Carlito"/>
                <a:cs typeface="Carlito"/>
              </a:rPr>
              <a:t>separated </a:t>
            </a:r>
            <a:r>
              <a:rPr dirty="0" sz="1100">
                <a:latin typeface="Carlito"/>
                <a:cs typeface="Carlito"/>
              </a:rPr>
              <a:t>all the  menus with the </a:t>
            </a:r>
            <a:r>
              <a:rPr dirty="0" sz="1100" spc="-5">
                <a:latin typeface="Carlito"/>
                <a:cs typeface="Carlito"/>
              </a:rPr>
              <a:t>separate </a:t>
            </a:r>
            <a:r>
              <a:rPr dirty="0" sz="1100" spc="-10">
                <a:latin typeface="Carlito"/>
                <a:cs typeface="Carlito"/>
              </a:rPr>
              <a:t>div </a:t>
            </a:r>
            <a:r>
              <a:rPr dirty="0" sz="1100">
                <a:latin typeface="Carlito"/>
                <a:cs typeface="Carlito"/>
              </a:rPr>
              <a:t>tag. </a:t>
            </a:r>
            <a:r>
              <a:rPr dirty="0" sz="1100" spc="-5">
                <a:latin typeface="Carlito"/>
                <a:cs typeface="Carlito"/>
              </a:rPr>
              <a:t>After </a:t>
            </a:r>
            <a:r>
              <a:rPr dirty="0" sz="1100">
                <a:latin typeface="Carlito"/>
                <a:cs typeface="Carlito"/>
              </a:rPr>
              <a:t>that </a:t>
            </a:r>
            <a:r>
              <a:rPr dirty="0" sz="1100" spc="-5">
                <a:latin typeface="Carlito"/>
                <a:cs typeface="Carlito"/>
              </a:rPr>
              <a:t>header tag </a:t>
            </a:r>
            <a:r>
              <a:rPr dirty="0" sz="1100">
                <a:latin typeface="Carlito"/>
                <a:cs typeface="Carlito"/>
              </a:rPr>
              <a:t>there is </a:t>
            </a:r>
            <a:r>
              <a:rPr dirty="0" sz="1100" spc="-5">
                <a:latin typeface="Carlito"/>
                <a:cs typeface="Carlito"/>
              </a:rPr>
              <a:t>h2 heading </a:t>
            </a:r>
            <a:r>
              <a:rPr dirty="0" sz="1100">
                <a:latin typeface="Carlito"/>
                <a:cs typeface="Carlito"/>
              </a:rPr>
              <a:t>tag which is  </a:t>
            </a:r>
            <a:r>
              <a:rPr dirty="0" sz="1100" spc="-5">
                <a:latin typeface="Carlito"/>
                <a:cs typeface="Carlito"/>
              </a:rPr>
              <a:t>used </a:t>
            </a:r>
            <a:r>
              <a:rPr dirty="0" sz="1100">
                <a:latin typeface="Carlito"/>
                <a:cs typeface="Carlito"/>
              </a:rPr>
              <a:t>in </a:t>
            </a:r>
            <a:r>
              <a:rPr dirty="0" sz="1100" spc="-5">
                <a:latin typeface="Carlito"/>
                <a:cs typeface="Carlito"/>
              </a:rPr>
              <a:t>order to write Our Gallery heading. After that heading </a:t>
            </a:r>
            <a:r>
              <a:rPr dirty="0" sz="1100">
                <a:latin typeface="Carlito"/>
                <a:cs typeface="Carlito"/>
              </a:rPr>
              <a:t>tag there is a </a:t>
            </a:r>
            <a:r>
              <a:rPr dirty="0" sz="1100" spc="-5">
                <a:latin typeface="Carlito"/>
                <a:cs typeface="Carlito"/>
              </a:rPr>
              <a:t>main div  </a:t>
            </a:r>
            <a:r>
              <a:rPr dirty="0" sz="1100">
                <a:latin typeface="Carlito"/>
                <a:cs typeface="Carlito"/>
              </a:rPr>
              <a:t>which </a:t>
            </a:r>
            <a:r>
              <a:rPr dirty="0" sz="1100" spc="-5">
                <a:latin typeface="Carlito"/>
                <a:cs typeface="Carlito"/>
              </a:rPr>
              <a:t>includes </a:t>
            </a:r>
            <a:r>
              <a:rPr dirty="0" sz="1100">
                <a:latin typeface="Carlito"/>
                <a:cs typeface="Carlito"/>
              </a:rPr>
              <a:t>all the </a:t>
            </a:r>
            <a:r>
              <a:rPr dirty="0" sz="1100" spc="-5">
                <a:latin typeface="Carlito"/>
                <a:cs typeface="Carlito"/>
              </a:rPr>
              <a:t>images </a:t>
            </a:r>
            <a:r>
              <a:rPr dirty="0" sz="1100">
                <a:latin typeface="Carlito"/>
                <a:cs typeface="Carlito"/>
              </a:rPr>
              <a:t>of the </a:t>
            </a:r>
            <a:r>
              <a:rPr dirty="0" sz="1100" spc="-5">
                <a:latin typeface="Carlito"/>
                <a:cs typeface="Carlito"/>
              </a:rPr>
              <a:t>page. </a:t>
            </a:r>
            <a:r>
              <a:rPr dirty="0" sz="1100">
                <a:latin typeface="Carlito"/>
                <a:cs typeface="Carlito"/>
              </a:rPr>
              <a:t>Last tag </a:t>
            </a:r>
            <a:r>
              <a:rPr dirty="0" sz="1100" spc="-10">
                <a:latin typeface="Carlito"/>
                <a:cs typeface="Carlito"/>
              </a:rPr>
              <a:t>in </a:t>
            </a:r>
            <a:r>
              <a:rPr dirty="0" sz="1100">
                <a:latin typeface="Carlito"/>
                <a:cs typeface="Carlito"/>
              </a:rPr>
              <a:t>the </a:t>
            </a:r>
            <a:r>
              <a:rPr dirty="0" sz="1100" spc="-5">
                <a:latin typeface="Carlito"/>
                <a:cs typeface="Carlito"/>
              </a:rPr>
              <a:t>page </a:t>
            </a:r>
            <a:r>
              <a:rPr dirty="0" sz="1100">
                <a:latin typeface="Carlito"/>
                <a:cs typeface="Carlito"/>
              </a:rPr>
              <a:t>is the </a:t>
            </a:r>
            <a:r>
              <a:rPr dirty="0" sz="1100" spc="-5">
                <a:latin typeface="Carlito"/>
                <a:cs typeface="Carlito"/>
              </a:rPr>
              <a:t>footer </a:t>
            </a:r>
            <a:r>
              <a:rPr dirty="0" sz="1100" spc="-10">
                <a:latin typeface="Carlito"/>
                <a:cs typeface="Carlito"/>
              </a:rPr>
              <a:t>tag </a:t>
            </a:r>
            <a:r>
              <a:rPr dirty="0" sz="1100">
                <a:latin typeface="Carlito"/>
                <a:cs typeface="Carlito"/>
              </a:rPr>
              <a:t>which  </a:t>
            </a:r>
            <a:r>
              <a:rPr dirty="0" sz="1100" spc="-5">
                <a:latin typeface="Carlito"/>
                <a:cs typeface="Carlito"/>
              </a:rPr>
              <a:t>includes </a:t>
            </a:r>
            <a:r>
              <a:rPr dirty="0" sz="1100">
                <a:latin typeface="Carlito"/>
                <a:cs typeface="Carlito"/>
              </a:rPr>
              <a:t>the </a:t>
            </a:r>
            <a:r>
              <a:rPr dirty="0" sz="1100" spc="-5">
                <a:latin typeface="Carlito"/>
                <a:cs typeface="Carlito"/>
              </a:rPr>
              <a:t>website</a:t>
            </a:r>
            <a:r>
              <a:rPr dirty="0" sz="1100">
                <a:latin typeface="Carlito"/>
                <a:cs typeface="Carlito"/>
              </a:rPr>
              <a:t> </a:t>
            </a:r>
            <a:r>
              <a:rPr dirty="0" sz="1100" spc="-5">
                <a:latin typeface="Carlito"/>
                <a:cs typeface="Carlito"/>
              </a:rPr>
              <a:t>footer.</a:t>
            </a:r>
            <a:endParaRPr sz="1100">
              <a:latin typeface="Carlito"/>
              <a:cs typeface="Carlito"/>
            </a:endParaRPr>
          </a:p>
          <a:p>
            <a:pPr algn="just" marL="317500" marR="94615" indent="-228600">
              <a:lnSpc>
                <a:spcPct val="101800"/>
              </a:lnSpc>
              <a:buAutoNum type="arabicPeriod" startAt="2"/>
              <a:tabLst>
                <a:tab pos="317500" algn="l"/>
              </a:tabLst>
            </a:pPr>
            <a:r>
              <a:rPr dirty="0" sz="1100" spc="-5">
                <a:latin typeface="Carlito"/>
                <a:cs typeface="Carlito"/>
              </a:rPr>
              <a:t>3</a:t>
            </a:r>
            <a:r>
              <a:rPr dirty="0" baseline="31746" sz="1050" spc="-7">
                <a:latin typeface="Carlito"/>
                <a:cs typeface="Carlito"/>
              </a:rPr>
              <a:t>rd </a:t>
            </a:r>
            <a:r>
              <a:rPr dirty="0" sz="1100">
                <a:latin typeface="Carlito"/>
                <a:cs typeface="Carlito"/>
              </a:rPr>
              <a:t>Page is the </a:t>
            </a:r>
            <a:r>
              <a:rPr dirty="0" sz="1100" spc="-5" b="1">
                <a:latin typeface="Carlito"/>
                <a:cs typeface="Carlito"/>
              </a:rPr>
              <a:t>website </a:t>
            </a:r>
            <a:r>
              <a:rPr dirty="0" sz="1100" spc="-10" b="1">
                <a:latin typeface="Carlito"/>
                <a:cs typeface="Carlito"/>
              </a:rPr>
              <a:t>videos </a:t>
            </a:r>
            <a:r>
              <a:rPr dirty="0" sz="1100" spc="-5" b="1">
                <a:latin typeface="Carlito"/>
                <a:cs typeface="Carlito"/>
              </a:rPr>
              <a:t>page </a:t>
            </a:r>
            <a:r>
              <a:rPr dirty="0" sz="1100">
                <a:latin typeface="Carlito"/>
                <a:cs typeface="Carlito"/>
              </a:rPr>
              <a:t>which </a:t>
            </a:r>
            <a:r>
              <a:rPr dirty="0" sz="1100" spc="-5">
                <a:latin typeface="Carlito"/>
                <a:cs typeface="Carlito"/>
              </a:rPr>
              <a:t>includes </a:t>
            </a:r>
            <a:r>
              <a:rPr dirty="0" sz="1100">
                <a:latin typeface="Carlito"/>
                <a:cs typeface="Carlito"/>
              </a:rPr>
              <a:t>all the videos of the </a:t>
            </a:r>
            <a:r>
              <a:rPr dirty="0" sz="1100" spc="-5">
                <a:latin typeface="Carlito"/>
                <a:cs typeface="Carlito"/>
              </a:rPr>
              <a:t>website. Inside  </a:t>
            </a:r>
            <a:r>
              <a:rPr dirty="0" sz="1100">
                <a:latin typeface="Carlito"/>
                <a:cs typeface="Carlito"/>
              </a:rPr>
              <a:t>that </a:t>
            </a:r>
            <a:r>
              <a:rPr dirty="0" sz="1100" spc="-5">
                <a:latin typeface="Carlito"/>
                <a:cs typeface="Carlito"/>
              </a:rPr>
              <a:t>video page first </a:t>
            </a:r>
            <a:r>
              <a:rPr dirty="0" sz="1100">
                <a:latin typeface="Carlito"/>
                <a:cs typeface="Carlito"/>
              </a:rPr>
              <a:t>tag is the </a:t>
            </a:r>
            <a:r>
              <a:rPr dirty="0" sz="1100" spc="-5">
                <a:latin typeface="Carlito"/>
                <a:cs typeface="Carlito"/>
              </a:rPr>
              <a:t>body </a:t>
            </a:r>
            <a:r>
              <a:rPr dirty="0" sz="1100">
                <a:latin typeface="Carlito"/>
                <a:cs typeface="Carlito"/>
              </a:rPr>
              <a:t>tag which is the html </a:t>
            </a:r>
            <a:r>
              <a:rPr dirty="0" sz="1100" spc="-5">
                <a:latin typeface="Carlito"/>
                <a:cs typeface="Carlito"/>
              </a:rPr>
              <a:t>body </a:t>
            </a:r>
            <a:r>
              <a:rPr dirty="0" sz="1100">
                <a:latin typeface="Carlito"/>
                <a:cs typeface="Carlito"/>
              </a:rPr>
              <a:t>tag which is </a:t>
            </a:r>
            <a:r>
              <a:rPr dirty="0" sz="1100" spc="-5">
                <a:latin typeface="Carlito"/>
                <a:cs typeface="Carlito"/>
              </a:rPr>
              <a:t>responsible  for </a:t>
            </a:r>
            <a:r>
              <a:rPr dirty="0" sz="1100">
                <a:latin typeface="Carlito"/>
                <a:cs typeface="Carlito"/>
              </a:rPr>
              <a:t>the </a:t>
            </a:r>
            <a:r>
              <a:rPr dirty="0" sz="1100" spc="-5">
                <a:latin typeface="Carlito"/>
                <a:cs typeface="Carlito"/>
              </a:rPr>
              <a:t>entire content </a:t>
            </a:r>
            <a:r>
              <a:rPr dirty="0" sz="1100">
                <a:latin typeface="Carlito"/>
                <a:cs typeface="Carlito"/>
              </a:rPr>
              <a:t>of </a:t>
            </a:r>
            <a:r>
              <a:rPr dirty="0" sz="1100" spc="-5">
                <a:latin typeface="Carlito"/>
                <a:cs typeface="Carlito"/>
              </a:rPr>
              <a:t>the page. Inside </a:t>
            </a:r>
            <a:r>
              <a:rPr dirty="0" sz="1100">
                <a:latin typeface="Carlito"/>
                <a:cs typeface="Carlito"/>
              </a:rPr>
              <a:t>that body </a:t>
            </a:r>
            <a:r>
              <a:rPr dirty="0" sz="1100" spc="-5">
                <a:latin typeface="Carlito"/>
                <a:cs typeface="Carlito"/>
              </a:rPr>
              <a:t>tag </a:t>
            </a:r>
            <a:r>
              <a:rPr dirty="0" sz="1100">
                <a:latin typeface="Carlito"/>
                <a:cs typeface="Carlito"/>
              </a:rPr>
              <a:t>there is the </a:t>
            </a:r>
            <a:r>
              <a:rPr dirty="0" sz="1100" spc="-5">
                <a:latin typeface="Carlito"/>
                <a:cs typeface="Carlito"/>
              </a:rPr>
              <a:t>header </a:t>
            </a:r>
            <a:r>
              <a:rPr dirty="0" sz="1100">
                <a:latin typeface="Carlito"/>
                <a:cs typeface="Carlito"/>
              </a:rPr>
              <a:t>tag which is  </a:t>
            </a:r>
            <a:r>
              <a:rPr dirty="0" sz="1100" spc="-5">
                <a:latin typeface="Carlito"/>
                <a:cs typeface="Carlito"/>
              </a:rPr>
              <a:t>responsible for </a:t>
            </a:r>
            <a:r>
              <a:rPr dirty="0" sz="1100">
                <a:latin typeface="Carlito"/>
                <a:cs typeface="Carlito"/>
              </a:rPr>
              <a:t>the top </a:t>
            </a:r>
            <a:r>
              <a:rPr dirty="0" sz="1100" spc="-5">
                <a:latin typeface="Carlito"/>
                <a:cs typeface="Carlito"/>
              </a:rPr>
              <a:t>nav </a:t>
            </a:r>
            <a:r>
              <a:rPr dirty="0" sz="1100">
                <a:latin typeface="Carlito"/>
                <a:cs typeface="Carlito"/>
              </a:rPr>
              <a:t>of the </a:t>
            </a:r>
            <a:r>
              <a:rPr dirty="0" sz="1100" spc="-5">
                <a:latin typeface="Carlito"/>
                <a:cs typeface="Carlito"/>
              </a:rPr>
              <a:t>site </a:t>
            </a:r>
            <a:r>
              <a:rPr dirty="0" sz="1100">
                <a:latin typeface="Carlito"/>
                <a:cs typeface="Carlito"/>
              </a:rPr>
              <a:t>and </a:t>
            </a:r>
            <a:r>
              <a:rPr dirty="0" sz="1100" spc="-5">
                <a:latin typeface="Carlito"/>
                <a:cs typeface="Carlito"/>
              </a:rPr>
              <a:t>inside that </a:t>
            </a:r>
            <a:r>
              <a:rPr dirty="0" sz="1100">
                <a:latin typeface="Carlito"/>
                <a:cs typeface="Carlito"/>
              </a:rPr>
              <a:t>header tag I </a:t>
            </a:r>
            <a:r>
              <a:rPr dirty="0" sz="1100" spc="-5">
                <a:latin typeface="Carlito"/>
                <a:cs typeface="Carlito"/>
              </a:rPr>
              <a:t>separated </a:t>
            </a:r>
            <a:r>
              <a:rPr dirty="0" sz="1100">
                <a:latin typeface="Carlito"/>
                <a:cs typeface="Carlito"/>
              </a:rPr>
              <a:t>all the  menus with </a:t>
            </a:r>
            <a:r>
              <a:rPr dirty="0" sz="1100" spc="-5">
                <a:latin typeface="Carlito"/>
                <a:cs typeface="Carlito"/>
              </a:rPr>
              <a:t>the separate div </a:t>
            </a:r>
            <a:r>
              <a:rPr dirty="0" sz="1100">
                <a:latin typeface="Carlito"/>
                <a:cs typeface="Carlito"/>
              </a:rPr>
              <a:t>tag. </a:t>
            </a:r>
            <a:r>
              <a:rPr dirty="0" sz="1100" spc="-5">
                <a:latin typeface="Carlito"/>
                <a:cs typeface="Carlito"/>
              </a:rPr>
              <a:t>After that header </a:t>
            </a:r>
            <a:r>
              <a:rPr dirty="0" sz="1100">
                <a:latin typeface="Carlito"/>
                <a:cs typeface="Carlito"/>
              </a:rPr>
              <a:t>tag </a:t>
            </a:r>
            <a:r>
              <a:rPr dirty="0" sz="1100" spc="-5">
                <a:latin typeface="Carlito"/>
                <a:cs typeface="Carlito"/>
              </a:rPr>
              <a:t>there </a:t>
            </a:r>
            <a:r>
              <a:rPr dirty="0" sz="1100">
                <a:latin typeface="Carlito"/>
                <a:cs typeface="Carlito"/>
              </a:rPr>
              <a:t>is a video </a:t>
            </a:r>
            <a:r>
              <a:rPr dirty="0" sz="1100" spc="-5">
                <a:latin typeface="Carlito"/>
                <a:cs typeface="Carlito"/>
              </a:rPr>
              <a:t>tag</a:t>
            </a:r>
            <a:r>
              <a:rPr dirty="0" sz="1100" spc="185">
                <a:latin typeface="Carlito"/>
                <a:cs typeface="Carlito"/>
              </a:rPr>
              <a:t> </a:t>
            </a:r>
            <a:r>
              <a:rPr dirty="0" sz="1100">
                <a:latin typeface="Carlito"/>
                <a:cs typeface="Carlito"/>
              </a:rPr>
              <a:t>which</a:t>
            </a:r>
            <a:endParaRPr sz="1100">
              <a:latin typeface="Carlito"/>
              <a:cs typeface="Carlito"/>
            </a:endParaRPr>
          </a:p>
          <a:p>
            <a:pPr algn="just" marL="317500" marR="93980">
              <a:lnSpc>
                <a:spcPct val="101400"/>
              </a:lnSpc>
              <a:spcBef>
                <a:spcPts val="10"/>
              </a:spcBef>
            </a:pPr>
            <a:r>
              <a:rPr dirty="0" sz="1100">
                <a:latin typeface="Carlito"/>
                <a:cs typeface="Carlito"/>
              </a:rPr>
              <a:t>contains the </a:t>
            </a:r>
            <a:r>
              <a:rPr dirty="0" sz="1100" spc="-5">
                <a:latin typeface="Carlito"/>
                <a:cs typeface="Carlito"/>
              </a:rPr>
              <a:t>page video and </a:t>
            </a:r>
            <a:r>
              <a:rPr dirty="0" sz="1100">
                <a:latin typeface="Carlito"/>
                <a:cs typeface="Carlito"/>
              </a:rPr>
              <a:t>this video is </a:t>
            </a:r>
            <a:r>
              <a:rPr dirty="0" sz="1100" spc="-5">
                <a:latin typeface="Carlito"/>
                <a:cs typeface="Carlito"/>
              </a:rPr>
              <a:t>running </a:t>
            </a:r>
            <a:r>
              <a:rPr dirty="0" sz="1100">
                <a:latin typeface="Carlito"/>
                <a:cs typeface="Carlito"/>
              </a:rPr>
              <a:t>in the </a:t>
            </a:r>
            <a:r>
              <a:rPr dirty="0" sz="1100" spc="-5">
                <a:latin typeface="Carlito"/>
                <a:cs typeface="Carlito"/>
              </a:rPr>
              <a:t>page background. After </a:t>
            </a:r>
            <a:r>
              <a:rPr dirty="0" sz="1100">
                <a:latin typeface="Carlito"/>
                <a:cs typeface="Carlito"/>
              </a:rPr>
              <a:t>that  video tag there is a </a:t>
            </a:r>
            <a:r>
              <a:rPr dirty="0" sz="1100" spc="-5">
                <a:latin typeface="Carlito"/>
                <a:cs typeface="Carlito"/>
              </a:rPr>
              <a:t>pause </a:t>
            </a:r>
            <a:r>
              <a:rPr dirty="0" sz="1100">
                <a:latin typeface="Carlito"/>
                <a:cs typeface="Carlito"/>
              </a:rPr>
              <a:t>button which I kept in the </a:t>
            </a:r>
            <a:r>
              <a:rPr dirty="0" sz="1100" spc="-5">
                <a:latin typeface="Carlito"/>
                <a:cs typeface="Carlito"/>
              </a:rPr>
              <a:t>div </a:t>
            </a:r>
            <a:r>
              <a:rPr dirty="0" sz="1100">
                <a:latin typeface="Carlito"/>
                <a:cs typeface="Carlito"/>
              </a:rPr>
              <a:t>tag and </a:t>
            </a:r>
            <a:r>
              <a:rPr dirty="0" sz="1100" spc="-5">
                <a:latin typeface="Carlito"/>
                <a:cs typeface="Carlito"/>
              </a:rPr>
              <a:t>inside </a:t>
            </a:r>
            <a:r>
              <a:rPr dirty="0" sz="1100">
                <a:latin typeface="Carlito"/>
                <a:cs typeface="Carlito"/>
              </a:rPr>
              <a:t>that </a:t>
            </a:r>
            <a:r>
              <a:rPr dirty="0" sz="1100" spc="-5">
                <a:latin typeface="Carlito"/>
                <a:cs typeface="Carlito"/>
              </a:rPr>
              <a:t>div </a:t>
            </a:r>
            <a:r>
              <a:rPr dirty="0" sz="1100">
                <a:latin typeface="Carlito"/>
                <a:cs typeface="Carlito"/>
              </a:rPr>
              <a:t>tag there  is a </a:t>
            </a:r>
            <a:r>
              <a:rPr dirty="0" sz="1100" spc="-5">
                <a:latin typeface="Carlito"/>
                <a:cs typeface="Carlito"/>
              </a:rPr>
              <a:t>button </a:t>
            </a:r>
            <a:r>
              <a:rPr dirty="0" sz="1100">
                <a:latin typeface="Carlito"/>
                <a:cs typeface="Carlito"/>
              </a:rPr>
              <a:t>tag which is that </a:t>
            </a:r>
            <a:r>
              <a:rPr dirty="0" sz="1100" spc="-5">
                <a:latin typeface="Carlito"/>
                <a:cs typeface="Carlito"/>
              </a:rPr>
              <a:t>pause</a:t>
            </a:r>
            <a:r>
              <a:rPr dirty="0" sz="1100" spc="-30">
                <a:latin typeface="Carlito"/>
                <a:cs typeface="Carlito"/>
              </a:rPr>
              <a:t> </a:t>
            </a:r>
            <a:r>
              <a:rPr dirty="0" sz="1100" spc="-5">
                <a:latin typeface="Carlito"/>
                <a:cs typeface="Carlito"/>
              </a:rPr>
              <a:t>button.</a:t>
            </a:r>
            <a:endParaRPr sz="1100">
              <a:latin typeface="Carlito"/>
              <a:cs typeface="Carlito"/>
            </a:endParaRPr>
          </a:p>
          <a:p>
            <a:pPr algn="just" marL="317500" marR="95250" indent="-228600">
              <a:lnSpc>
                <a:spcPct val="101800"/>
              </a:lnSpc>
              <a:buAutoNum type="arabicPeriod" startAt="4"/>
              <a:tabLst>
                <a:tab pos="317500" algn="l"/>
              </a:tabLst>
            </a:pPr>
            <a:r>
              <a:rPr dirty="0" sz="1100" spc="-5">
                <a:latin typeface="Carlito"/>
                <a:cs typeface="Carlito"/>
              </a:rPr>
              <a:t>4</a:t>
            </a:r>
            <a:r>
              <a:rPr dirty="0" baseline="31746" sz="1050" spc="-7">
                <a:latin typeface="Carlito"/>
                <a:cs typeface="Carlito"/>
              </a:rPr>
              <a:t>th </a:t>
            </a:r>
            <a:r>
              <a:rPr dirty="0" sz="1100" spc="-5">
                <a:latin typeface="Carlito"/>
                <a:cs typeface="Carlito"/>
              </a:rPr>
              <a:t>page </a:t>
            </a:r>
            <a:r>
              <a:rPr dirty="0" sz="1100">
                <a:latin typeface="Carlito"/>
                <a:cs typeface="Carlito"/>
              </a:rPr>
              <a:t>is the </a:t>
            </a:r>
            <a:r>
              <a:rPr dirty="0" sz="1100" spc="-5" b="1">
                <a:latin typeface="Carlito"/>
                <a:cs typeface="Carlito"/>
              </a:rPr>
              <a:t>mini game </a:t>
            </a:r>
            <a:r>
              <a:rPr dirty="0" sz="1100" spc="-5">
                <a:latin typeface="Carlito"/>
                <a:cs typeface="Carlito"/>
              </a:rPr>
              <a:t>page </a:t>
            </a:r>
            <a:r>
              <a:rPr dirty="0" sz="1100">
                <a:latin typeface="Carlito"/>
                <a:cs typeface="Carlito"/>
              </a:rPr>
              <a:t>which I </a:t>
            </a:r>
            <a:r>
              <a:rPr dirty="0" sz="1100" spc="-5">
                <a:latin typeface="Carlito"/>
                <a:cs typeface="Carlito"/>
              </a:rPr>
              <a:t>made </a:t>
            </a:r>
            <a:r>
              <a:rPr dirty="0" sz="1100">
                <a:latin typeface="Carlito"/>
                <a:cs typeface="Carlito"/>
              </a:rPr>
              <a:t>only </a:t>
            </a:r>
            <a:r>
              <a:rPr dirty="0" sz="1100" spc="-5">
                <a:latin typeface="Carlito"/>
                <a:cs typeface="Carlito"/>
              </a:rPr>
              <a:t>for </a:t>
            </a:r>
            <a:r>
              <a:rPr dirty="0" sz="1100">
                <a:latin typeface="Carlito"/>
                <a:cs typeface="Carlito"/>
              </a:rPr>
              <a:t>attractive the </a:t>
            </a:r>
            <a:r>
              <a:rPr dirty="0" sz="1100" spc="-5">
                <a:latin typeface="Carlito"/>
                <a:cs typeface="Carlito"/>
              </a:rPr>
              <a:t>site. </a:t>
            </a:r>
            <a:r>
              <a:rPr dirty="0" sz="1100">
                <a:latin typeface="Carlito"/>
                <a:cs typeface="Carlito"/>
              </a:rPr>
              <a:t>In this </a:t>
            </a:r>
            <a:r>
              <a:rPr dirty="0" sz="1100" spc="-5">
                <a:latin typeface="Carlito"/>
                <a:cs typeface="Carlito"/>
              </a:rPr>
              <a:t>page </a:t>
            </a:r>
            <a:r>
              <a:rPr dirty="0" sz="1100">
                <a:latin typeface="Carlito"/>
                <a:cs typeface="Carlito"/>
              </a:rPr>
              <a:t>the  markup tags </a:t>
            </a:r>
            <a:r>
              <a:rPr dirty="0" sz="1100" spc="-5">
                <a:latin typeface="Carlito"/>
                <a:cs typeface="Carlito"/>
              </a:rPr>
              <a:t>are body, header, div section etc. Body tag </a:t>
            </a:r>
            <a:r>
              <a:rPr dirty="0" sz="1100">
                <a:latin typeface="Carlito"/>
                <a:cs typeface="Carlito"/>
              </a:rPr>
              <a:t>is </a:t>
            </a:r>
            <a:r>
              <a:rPr dirty="0" sz="1100" spc="-5">
                <a:latin typeface="Carlito"/>
                <a:cs typeface="Carlito"/>
              </a:rPr>
              <a:t>the </a:t>
            </a:r>
            <a:r>
              <a:rPr dirty="0" sz="1100">
                <a:latin typeface="Carlito"/>
                <a:cs typeface="Carlito"/>
              </a:rPr>
              <a:t>main tag which I </a:t>
            </a:r>
            <a:r>
              <a:rPr dirty="0" sz="1100" spc="-5">
                <a:latin typeface="Carlito"/>
                <a:cs typeface="Carlito"/>
              </a:rPr>
              <a:t>used to  </a:t>
            </a:r>
            <a:r>
              <a:rPr dirty="0" sz="1100">
                <a:latin typeface="Carlito"/>
                <a:cs typeface="Carlito"/>
              </a:rPr>
              <a:t>enter the </a:t>
            </a:r>
            <a:r>
              <a:rPr dirty="0" sz="1100" spc="-5">
                <a:latin typeface="Carlito"/>
                <a:cs typeface="Carlito"/>
              </a:rPr>
              <a:t>entire code </a:t>
            </a:r>
            <a:r>
              <a:rPr dirty="0" sz="1100">
                <a:latin typeface="Carlito"/>
                <a:cs typeface="Carlito"/>
              </a:rPr>
              <a:t>in </a:t>
            </a:r>
            <a:r>
              <a:rPr dirty="0" sz="1100" spc="-5">
                <a:latin typeface="Carlito"/>
                <a:cs typeface="Carlito"/>
              </a:rPr>
              <a:t>that </a:t>
            </a:r>
            <a:r>
              <a:rPr dirty="0" sz="1100">
                <a:latin typeface="Carlito"/>
                <a:cs typeface="Carlito"/>
              </a:rPr>
              <a:t>tag. After that </a:t>
            </a:r>
            <a:r>
              <a:rPr dirty="0" sz="1100" spc="-5">
                <a:latin typeface="Carlito"/>
                <a:cs typeface="Carlito"/>
              </a:rPr>
              <a:t>body tag </a:t>
            </a:r>
            <a:r>
              <a:rPr dirty="0" sz="1100">
                <a:latin typeface="Carlito"/>
                <a:cs typeface="Carlito"/>
              </a:rPr>
              <a:t>there is the </a:t>
            </a:r>
            <a:r>
              <a:rPr dirty="0" sz="1100" spc="-5">
                <a:latin typeface="Carlito"/>
                <a:cs typeface="Carlito"/>
              </a:rPr>
              <a:t>header tag </a:t>
            </a:r>
            <a:r>
              <a:rPr dirty="0" sz="1100">
                <a:latin typeface="Carlito"/>
                <a:cs typeface="Carlito"/>
              </a:rPr>
              <a:t>which is  </a:t>
            </a:r>
            <a:r>
              <a:rPr dirty="0" sz="1100" spc="-5">
                <a:latin typeface="Carlito"/>
                <a:cs typeface="Carlito"/>
              </a:rPr>
              <a:t>responsible for </a:t>
            </a:r>
            <a:r>
              <a:rPr dirty="0" sz="1100">
                <a:latin typeface="Carlito"/>
                <a:cs typeface="Carlito"/>
              </a:rPr>
              <a:t>the top </a:t>
            </a:r>
            <a:r>
              <a:rPr dirty="0" sz="1100" spc="-5">
                <a:latin typeface="Carlito"/>
                <a:cs typeface="Carlito"/>
              </a:rPr>
              <a:t>nav </a:t>
            </a:r>
            <a:r>
              <a:rPr dirty="0" sz="1100">
                <a:latin typeface="Carlito"/>
                <a:cs typeface="Carlito"/>
              </a:rPr>
              <a:t>of the </a:t>
            </a:r>
            <a:r>
              <a:rPr dirty="0" sz="1100" spc="-5">
                <a:latin typeface="Carlito"/>
                <a:cs typeface="Carlito"/>
              </a:rPr>
              <a:t>site </a:t>
            </a:r>
            <a:r>
              <a:rPr dirty="0" sz="1100">
                <a:latin typeface="Carlito"/>
                <a:cs typeface="Carlito"/>
              </a:rPr>
              <a:t>and </a:t>
            </a:r>
            <a:r>
              <a:rPr dirty="0" sz="1100" spc="-5">
                <a:latin typeface="Carlito"/>
                <a:cs typeface="Carlito"/>
              </a:rPr>
              <a:t>inside that </a:t>
            </a:r>
            <a:r>
              <a:rPr dirty="0" sz="1100">
                <a:latin typeface="Carlito"/>
                <a:cs typeface="Carlito"/>
              </a:rPr>
              <a:t>header tag I </a:t>
            </a:r>
            <a:r>
              <a:rPr dirty="0" sz="1100" spc="-5">
                <a:latin typeface="Carlito"/>
                <a:cs typeface="Carlito"/>
              </a:rPr>
              <a:t>separated </a:t>
            </a:r>
            <a:r>
              <a:rPr dirty="0" sz="1100">
                <a:latin typeface="Carlito"/>
                <a:cs typeface="Carlito"/>
              </a:rPr>
              <a:t>all the  menus with the </a:t>
            </a:r>
            <a:r>
              <a:rPr dirty="0" sz="1100" spc="-5">
                <a:latin typeface="Carlito"/>
                <a:cs typeface="Carlito"/>
              </a:rPr>
              <a:t>separate div </a:t>
            </a:r>
            <a:r>
              <a:rPr dirty="0" sz="1100">
                <a:latin typeface="Carlito"/>
                <a:cs typeface="Carlito"/>
              </a:rPr>
              <a:t>tag. After </a:t>
            </a:r>
            <a:r>
              <a:rPr dirty="0" sz="1100" spc="-5">
                <a:latin typeface="Carlito"/>
                <a:cs typeface="Carlito"/>
              </a:rPr>
              <a:t>header </a:t>
            </a:r>
            <a:r>
              <a:rPr dirty="0" sz="1100" spc="-10">
                <a:latin typeface="Carlito"/>
                <a:cs typeface="Carlito"/>
              </a:rPr>
              <a:t>tag </a:t>
            </a:r>
            <a:r>
              <a:rPr dirty="0" sz="1100">
                <a:latin typeface="Carlito"/>
                <a:cs typeface="Carlito"/>
              </a:rPr>
              <a:t>there is a </a:t>
            </a:r>
            <a:r>
              <a:rPr dirty="0" sz="1100" spc="-5">
                <a:latin typeface="Carlito"/>
                <a:cs typeface="Carlito"/>
              </a:rPr>
              <a:t>section </a:t>
            </a:r>
            <a:r>
              <a:rPr dirty="0" sz="1100">
                <a:latin typeface="Carlito"/>
                <a:cs typeface="Carlito"/>
              </a:rPr>
              <a:t>tag which is  </a:t>
            </a:r>
            <a:r>
              <a:rPr dirty="0" sz="1100" spc="-5">
                <a:latin typeface="Carlito"/>
                <a:cs typeface="Carlito"/>
              </a:rPr>
              <a:t>responsible for </a:t>
            </a:r>
            <a:r>
              <a:rPr dirty="0" sz="1100">
                <a:latin typeface="Carlito"/>
                <a:cs typeface="Carlito"/>
              </a:rPr>
              <a:t>the </a:t>
            </a:r>
            <a:r>
              <a:rPr dirty="0" sz="1100" spc="-5">
                <a:latin typeface="Carlito"/>
                <a:cs typeface="Carlito"/>
              </a:rPr>
              <a:t>game </a:t>
            </a:r>
            <a:r>
              <a:rPr dirty="0" sz="1100">
                <a:latin typeface="Carlito"/>
                <a:cs typeface="Carlito"/>
              </a:rPr>
              <a:t>content. </a:t>
            </a:r>
            <a:r>
              <a:rPr dirty="0" sz="1100" spc="-5">
                <a:latin typeface="Carlito"/>
                <a:cs typeface="Carlito"/>
              </a:rPr>
              <a:t>And after </a:t>
            </a:r>
            <a:r>
              <a:rPr dirty="0" sz="1100">
                <a:latin typeface="Carlito"/>
                <a:cs typeface="Carlito"/>
              </a:rPr>
              <a:t>that </a:t>
            </a:r>
            <a:r>
              <a:rPr dirty="0" sz="1100" spc="-5">
                <a:latin typeface="Carlito"/>
                <a:cs typeface="Carlito"/>
              </a:rPr>
              <a:t>section </a:t>
            </a:r>
            <a:r>
              <a:rPr dirty="0" sz="1100">
                <a:latin typeface="Carlito"/>
                <a:cs typeface="Carlito"/>
              </a:rPr>
              <a:t>tag there </a:t>
            </a:r>
            <a:r>
              <a:rPr dirty="0" sz="1100" spc="-10">
                <a:latin typeface="Carlito"/>
                <a:cs typeface="Carlito"/>
              </a:rPr>
              <a:t>is </a:t>
            </a:r>
            <a:r>
              <a:rPr dirty="0" sz="1100">
                <a:latin typeface="Carlito"/>
                <a:cs typeface="Carlito"/>
              </a:rPr>
              <a:t>a</a:t>
            </a:r>
            <a:r>
              <a:rPr dirty="0" sz="1100" spc="10">
                <a:latin typeface="Carlito"/>
                <a:cs typeface="Carlito"/>
              </a:rPr>
              <a:t> </a:t>
            </a:r>
            <a:r>
              <a:rPr dirty="0" sz="1100" spc="-5">
                <a:latin typeface="Carlito"/>
                <a:cs typeface="Carlito"/>
              </a:rPr>
              <a:t>footer</a:t>
            </a:r>
            <a:endParaRPr sz="1100">
              <a:latin typeface="Carlito"/>
              <a:cs typeface="Carlito"/>
            </a:endParaRPr>
          </a:p>
          <a:p>
            <a:pPr algn="just" marL="317500" marR="94615" indent="-228600">
              <a:lnSpc>
                <a:spcPct val="101699"/>
              </a:lnSpc>
              <a:buAutoNum type="arabicPeriod" startAt="4"/>
              <a:tabLst>
                <a:tab pos="317500" algn="l"/>
              </a:tabLst>
            </a:pPr>
            <a:r>
              <a:rPr dirty="0" sz="1100" spc="-5">
                <a:latin typeface="Carlito"/>
                <a:cs typeface="Carlito"/>
              </a:rPr>
              <a:t>5</a:t>
            </a:r>
            <a:r>
              <a:rPr dirty="0" baseline="31746" sz="1050" spc="-7">
                <a:latin typeface="Carlito"/>
                <a:cs typeface="Carlito"/>
              </a:rPr>
              <a:t>th </a:t>
            </a:r>
            <a:r>
              <a:rPr dirty="0" sz="1100" spc="-5">
                <a:latin typeface="Carlito"/>
                <a:cs typeface="Carlito"/>
              </a:rPr>
              <a:t>page </a:t>
            </a:r>
            <a:r>
              <a:rPr dirty="0" sz="1100">
                <a:latin typeface="Carlito"/>
                <a:cs typeface="Carlito"/>
              </a:rPr>
              <a:t>is the </a:t>
            </a:r>
            <a:r>
              <a:rPr dirty="0" sz="1100" spc="-5" b="1">
                <a:latin typeface="Carlito"/>
                <a:cs typeface="Carlito"/>
              </a:rPr>
              <a:t>Contact us </a:t>
            </a:r>
            <a:r>
              <a:rPr dirty="0" sz="1100" spc="-5">
                <a:latin typeface="Carlito"/>
                <a:cs typeface="Carlito"/>
              </a:rPr>
              <a:t>page </a:t>
            </a:r>
            <a:r>
              <a:rPr dirty="0" sz="1100">
                <a:latin typeface="Carlito"/>
                <a:cs typeface="Carlito"/>
              </a:rPr>
              <a:t>where the tags </a:t>
            </a:r>
            <a:r>
              <a:rPr dirty="0" sz="1100" spc="-5">
                <a:latin typeface="Carlito"/>
                <a:cs typeface="Carlito"/>
              </a:rPr>
              <a:t>used </a:t>
            </a:r>
            <a:r>
              <a:rPr dirty="0" sz="1100">
                <a:latin typeface="Carlito"/>
                <a:cs typeface="Carlito"/>
              </a:rPr>
              <a:t>are header tag, </a:t>
            </a:r>
            <a:r>
              <a:rPr dirty="0" sz="1100" spc="-5">
                <a:latin typeface="Carlito"/>
                <a:cs typeface="Carlito"/>
              </a:rPr>
              <a:t>body, section </a:t>
            </a:r>
            <a:r>
              <a:rPr dirty="0" sz="1100">
                <a:latin typeface="Carlito"/>
                <a:cs typeface="Carlito"/>
              </a:rPr>
              <a:t>tag  and the </a:t>
            </a:r>
            <a:r>
              <a:rPr dirty="0" sz="1100" spc="-5">
                <a:latin typeface="Carlito"/>
                <a:cs typeface="Carlito"/>
              </a:rPr>
              <a:t>footer </a:t>
            </a:r>
            <a:r>
              <a:rPr dirty="0" sz="1100">
                <a:latin typeface="Carlito"/>
                <a:cs typeface="Carlito"/>
              </a:rPr>
              <a:t>tag. Header tag in order to </a:t>
            </a:r>
            <a:r>
              <a:rPr dirty="0" sz="1100" spc="-5">
                <a:latin typeface="Carlito"/>
                <a:cs typeface="Carlito"/>
              </a:rPr>
              <a:t>show </a:t>
            </a:r>
            <a:r>
              <a:rPr dirty="0" sz="1100">
                <a:latin typeface="Carlito"/>
                <a:cs typeface="Carlito"/>
              </a:rPr>
              <a:t>the top </a:t>
            </a:r>
            <a:r>
              <a:rPr dirty="0" sz="1100" spc="-5">
                <a:latin typeface="Carlito"/>
                <a:cs typeface="Carlito"/>
              </a:rPr>
              <a:t>menu </a:t>
            </a:r>
            <a:r>
              <a:rPr dirty="0" sz="1100">
                <a:latin typeface="Carlito"/>
                <a:cs typeface="Carlito"/>
              </a:rPr>
              <a:t>navigation bar </a:t>
            </a:r>
            <a:r>
              <a:rPr dirty="0" sz="1100" spc="-5">
                <a:latin typeface="Carlito"/>
                <a:cs typeface="Carlito"/>
              </a:rPr>
              <a:t>and </a:t>
            </a:r>
            <a:r>
              <a:rPr dirty="0" sz="1100">
                <a:latin typeface="Carlito"/>
                <a:cs typeface="Carlito"/>
              </a:rPr>
              <a:t>after  that </a:t>
            </a:r>
            <a:r>
              <a:rPr dirty="0" sz="1100" spc="-5">
                <a:latin typeface="Carlito"/>
                <a:cs typeface="Carlito"/>
              </a:rPr>
              <a:t>body </a:t>
            </a:r>
            <a:r>
              <a:rPr dirty="0" sz="1100">
                <a:latin typeface="Carlito"/>
                <a:cs typeface="Carlito"/>
              </a:rPr>
              <a:t>tag which is </a:t>
            </a:r>
            <a:r>
              <a:rPr dirty="0" sz="1100" spc="-5">
                <a:latin typeface="Carlito"/>
                <a:cs typeface="Carlito"/>
              </a:rPr>
              <a:t>used </a:t>
            </a:r>
            <a:r>
              <a:rPr dirty="0" sz="1100">
                <a:latin typeface="Carlito"/>
                <a:cs typeface="Carlito"/>
              </a:rPr>
              <a:t>to </a:t>
            </a:r>
            <a:r>
              <a:rPr dirty="0" sz="1100" spc="-5">
                <a:latin typeface="Carlito"/>
                <a:cs typeface="Carlito"/>
              </a:rPr>
              <a:t>enter </a:t>
            </a:r>
            <a:r>
              <a:rPr dirty="0" sz="1100">
                <a:latin typeface="Carlito"/>
                <a:cs typeface="Carlito"/>
              </a:rPr>
              <a:t>the contact </a:t>
            </a:r>
            <a:r>
              <a:rPr dirty="0" sz="1100" spc="-5">
                <a:latin typeface="Carlito"/>
                <a:cs typeface="Carlito"/>
              </a:rPr>
              <a:t>us form </a:t>
            </a:r>
            <a:r>
              <a:rPr dirty="0" sz="1100">
                <a:latin typeface="Carlito"/>
                <a:cs typeface="Carlito"/>
              </a:rPr>
              <a:t>tag and </a:t>
            </a:r>
            <a:r>
              <a:rPr dirty="0" sz="1100" spc="-5">
                <a:latin typeface="Carlito"/>
                <a:cs typeface="Carlito"/>
              </a:rPr>
              <a:t>inside </a:t>
            </a:r>
            <a:r>
              <a:rPr dirty="0" sz="1100">
                <a:latin typeface="Carlito"/>
                <a:cs typeface="Carlito"/>
              </a:rPr>
              <a:t>that </a:t>
            </a:r>
            <a:r>
              <a:rPr dirty="0" sz="1100" spc="-5">
                <a:latin typeface="Carlito"/>
                <a:cs typeface="Carlito"/>
              </a:rPr>
              <a:t>body </a:t>
            </a:r>
            <a:r>
              <a:rPr dirty="0" sz="1100">
                <a:latin typeface="Carlito"/>
                <a:cs typeface="Carlito"/>
              </a:rPr>
              <a:t>tag  there is a </a:t>
            </a:r>
            <a:r>
              <a:rPr dirty="0" sz="1100" spc="-5">
                <a:latin typeface="Carlito"/>
                <a:cs typeface="Carlito"/>
              </a:rPr>
              <a:t>section </a:t>
            </a:r>
            <a:r>
              <a:rPr dirty="0" sz="1100">
                <a:latin typeface="Carlito"/>
                <a:cs typeface="Carlito"/>
              </a:rPr>
              <a:t>tag </a:t>
            </a:r>
            <a:r>
              <a:rPr dirty="0" sz="1100" spc="-5">
                <a:latin typeface="Carlito"/>
                <a:cs typeface="Carlito"/>
              </a:rPr>
              <a:t>which </a:t>
            </a:r>
            <a:r>
              <a:rPr dirty="0" sz="1100">
                <a:latin typeface="Carlito"/>
                <a:cs typeface="Carlito"/>
              </a:rPr>
              <a:t>is </a:t>
            </a:r>
            <a:r>
              <a:rPr dirty="0" sz="1100" spc="-5">
                <a:latin typeface="Carlito"/>
                <a:cs typeface="Carlito"/>
              </a:rPr>
              <a:t>used </a:t>
            </a:r>
            <a:r>
              <a:rPr dirty="0" sz="1100">
                <a:latin typeface="Carlito"/>
                <a:cs typeface="Carlito"/>
              </a:rPr>
              <a:t>to enter the </a:t>
            </a:r>
            <a:r>
              <a:rPr dirty="0" sz="1100" spc="-5">
                <a:latin typeface="Carlito"/>
                <a:cs typeface="Carlito"/>
              </a:rPr>
              <a:t>form content. </a:t>
            </a:r>
            <a:r>
              <a:rPr dirty="0" sz="1100">
                <a:latin typeface="Carlito"/>
                <a:cs typeface="Carlito"/>
              </a:rPr>
              <a:t>In the </a:t>
            </a:r>
            <a:r>
              <a:rPr dirty="0" sz="1100" spc="-5">
                <a:latin typeface="Carlito"/>
                <a:cs typeface="Carlito"/>
              </a:rPr>
              <a:t>section </a:t>
            </a:r>
            <a:r>
              <a:rPr dirty="0" sz="1100">
                <a:latin typeface="Carlito"/>
                <a:cs typeface="Carlito"/>
              </a:rPr>
              <a:t>tag there is  a </a:t>
            </a:r>
            <a:r>
              <a:rPr dirty="0" sz="1100" spc="-5">
                <a:latin typeface="Carlito"/>
                <a:cs typeface="Carlito"/>
              </a:rPr>
              <a:t>form </a:t>
            </a:r>
            <a:r>
              <a:rPr dirty="0" sz="1100">
                <a:latin typeface="Carlito"/>
                <a:cs typeface="Carlito"/>
              </a:rPr>
              <a:t>tag which is </a:t>
            </a:r>
            <a:r>
              <a:rPr dirty="0" sz="1100" spc="-5">
                <a:latin typeface="Carlito"/>
                <a:cs typeface="Carlito"/>
              </a:rPr>
              <a:t>used to </a:t>
            </a:r>
            <a:r>
              <a:rPr dirty="0" sz="1100">
                <a:latin typeface="Carlito"/>
                <a:cs typeface="Carlito"/>
              </a:rPr>
              <a:t>make the </a:t>
            </a:r>
            <a:r>
              <a:rPr dirty="0" sz="1100" spc="-5">
                <a:latin typeface="Carlito"/>
                <a:cs typeface="Carlito"/>
              </a:rPr>
              <a:t>contact us form. </a:t>
            </a:r>
            <a:r>
              <a:rPr dirty="0" sz="1100">
                <a:latin typeface="Carlito"/>
                <a:cs typeface="Carlito"/>
              </a:rPr>
              <a:t>In this </a:t>
            </a:r>
            <a:r>
              <a:rPr dirty="0" sz="1100" spc="-5">
                <a:latin typeface="Carlito"/>
                <a:cs typeface="Carlito"/>
              </a:rPr>
              <a:t>form </a:t>
            </a:r>
            <a:r>
              <a:rPr dirty="0" sz="1100">
                <a:latin typeface="Carlito"/>
                <a:cs typeface="Carlito"/>
              </a:rPr>
              <a:t>tag the </a:t>
            </a:r>
            <a:r>
              <a:rPr dirty="0" sz="1100" spc="-5">
                <a:latin typeface="Carlito"/>
                <a:cs typeface="Carlito"/>
              </a:rPr>
              <a:t>fields </a:t>
            </a:r>
            <a:r>
              <a:rPr dirty="0" sz="1100">
                <a:latin typeface="Carlito"/>
                <a:cs typeface="Carlito"/>
              </a:rPr>
              <a:t>are  </a:t>
            </a:r>
            <a:r>
              <a:rPr dirty="0" sz="1100" spc="-5">
                <a:latin typeface="Carlito"/>
                <a:cs typeface="Carlito"/>
              </a:rPr>
              <a:t>listed using </a:t>
            </a:r>
            <a:r>
              <a:rPr dirty="0" sz="1100">
                <a:latin typeface="Carlito"/>
                <a:cs typeface="Carlito"/>
              </a:rPr>
              <a:t>the </a:t>
            </a:r>
            <a:r>
              <a:rPr dirty="0" sz="1100" spc="-5">
                <a:latin typeface="Carlito"/>
                <a:cs typeface="Carlito"/>
              </a:rPr>
              <a:t>input </a:t>
            </a:r>
            <a:r>
              <a:rPr dirty="0" sz="1100">
                <a:latin typeface="Carlito"/>
                <a:cs typeface="Carlito"/>
              </a:rPr>
              <a:t>tag </a:t>
            </a:r>
            <a:r>
              <a:rPr dirty="0" sz="1100" spc="-5">
                <a:latin typeface="Carlito"/>
                <a:cs typeface="Carlito"/>
              </a:rPr>
              <a:t>and </a:t>
            </a:r>
            <a:r>
              <a:rPr dirty="0" sz="1100">
                <a:latin typeface="Carlito"/>
                <a:cs typeface="Carlito"/>
              </a:rPr>
              <a:t>the </a:t>
            </a:r>
            <a:r>
              <a:rPr dirty="0" sz="1100" spc="-5">
                <a:latin typeface="Carlito"/>
                <a:cs typeface="Carlito"/>
              </a:rPr>
              <a:t>label </a:t>
            </a:r>
            <a:r>
              <a:rPr dirty="0" sz="1100">
                <a:latin typeface="Carlito"/>
                <a:cs typeface="Carlito"/>
              </a:rPr>
              <a:t>tag and in </a:t>
            </a:r>
            <a:r>
              <a:rPr dirty="0" sz="1100" spc="-5">
                <a:latin typeface="Carlito"/>
                <a:cs typeface="Carlito"/>
              </a:rPr>
              <a:t>the </a:t>
            </a:r>
            <a:r>
              <a:rPr dirty="0" sz="1100">
                <a:latin typeface="Carlito"/>
                <a:cs typeface="Carlito"/>
              </a:rPr>
              <a:t>last </a:t>
            </a:r>
            <a:r>
              <a:rPr dirty="0" sz="1100" spc="-5">
                <a:latin typeface="Carlito"/>
                <a:cs typeface="Carlito"/>
              </a:rPr>
              <a:t>there </a:t>
            </a:r>
            <a:r>
              <a:rPr dirty="0" sz="1100">
                <a:latin typeface="Carlito"/>
                <a:cs typeface="Carlito"/>
              </a:rPr>
              <a:t>is a </a:t>
            </a:r>
            <a:r>
              <a:rPr dirty="0" sz="1100" spc="-5">
                <a:latin typeface="Carlito"/>
                <a:cs typeface="Carlito"/>
              </a:rPr>
              <a:t>button </a:t>
            </a:r>
            <a:r>
              <a:rPr dirty="0" sz="1100">
                <a:latin typeface="Carlito"/>
                <a:cs typeface="Carlito"/>
              </a:rPr>
              <a:t>tag which is  </a:t>
            </a:r>
            <a:r>
              <a:rPr dirty="0" sz="1100" spc="-5">
                <a:latin typeface="Carlito"/>
                <a:cs typeface="Carlito"/>
              </a:rPr>
              <a:t>used to send </a:t>
            </a:r>
            <a:r>
              <a:rPr dirty="0" sz="1100">
                <a:latin typeface="Carlito"/>
                <a:cs typeface="Carlito"/>
              </a:rPr>
              <a:t>the </a:t>
            </a:r>
            <a:r>
              <a:rPr dirty="0" sz="1100" spc="-5">
                <a:latin typeface="Carlito"/>
                <a:cs typeface="Carlito"/>
              </a:rPr>
              <a:t>user message. And </a:t>
            </a:r>
            <a:r>
              <a:rPr dirty="0" sz="1100">
                <a:latin typeface="Carlito"/>
                <a:cs typeface="Carlito"/>
              </a:rPr>
              <a:t>on the last </a:t>
            </a:r>
            <a:r>
              <a:rPr dirty="0" sz="1100" spc="-5">
                <a:latin typeface="Carlito"/>
                <a:cs typeface="Carlito"/>
              </a:rPr>
              <a:t>there </a:t>
            </a:r>
            <a:r>
              <a:rPr dirty="0" sz="1100">
                <a:latin typeface="Carlito"/>
                <a:cs typeface="Carlito"/>
              </a:rPr>
              <a:t>is a </a:t>
            </a:r>
            <a:r>
              <a:rPr dirty="0" sz="1100" spc="-5">
                <a:latin typeface="Carlito"/>
                <a:cs typeface="Carlito"/>
              </a:rPr>
              <a:t>footer </a:t>
            </a:r>
            <a:r>
              <a:rPr dirty="0" sz="1100">
                <a:latin typeface="Carlito"/>
                <a:cs typeface="Carlito"/>
              </a:rPr>
              <a:t>tag which </a:t>
            </a:r>
            <a:r>
              <a:rPr dirty="0" sz="1100" spc="-5">
                <a:latin typeface="Carlito"/>
                <a:cs typeface="Carlito"/>
              </a:rPr>
              <a:t>shows the  website</a:t>
            </a:r>
            <a:r>
              <a:rPr dirty="0" sz="1100" spc="-15">
                <a:latin typeface="Carlito"/>
                <a:cs typeface="Carlito"/>
              </a:rPr>
              <a:t> </a:t>
            </a:r>
            <a:r>
              <a:rPr dirty="0" sz="1100" spc="-5">
                <a:latin typeface="Carlito"/>
                <a:cs typeface="Carlito"/>
              </a:rPr>
              <a:t>footer</a:t>
            </a:r>
            <a:endParaRPr sz="1100">
              <a:latin typeface="Carlito"/>
              <a:cs typeface="Carlito"/>
            </a:endParaRPr>
          </a:p>
          <a:p>
            <a:pPr>
              <a:lnSpc>
                <a:spcPct val="100000"/>
              </a:lnSpc>
            </a:pPr>
            <a:endParaRPr sz="1100">
              <a:latin typeface="Carlito"/>
              <a:cs typeface="Carlito"/>
            </a:endParaRPr>
          </a:p>
          <a:p>
            <a:pPr>
              <a:lnSpc>
                <a:spcPct val="100000"/>
              </a:lnSpc>
              <a:spcBef>
                <a:spcPts val="40"/>
              </a:spcBef>
            </a:pPr>
            <a:endParaRPr sz="950">
              <a:latin typeface="Carlito"/>
              <a:cs typeface="Carlito"/>
            </a:endParaRPr>
          </a:p>
          <a:p>
            <a:pPr algn="just" marL="317500" marR="98425">
              <a:lnSpc>
                <a:spcPct val="101800"/>
              </a:lnSpc>
            </a:pPr>
            <a:r>
              <a:rPr dirty="0" sz="1100" b="1">
                <a:latin typeface="Carlito"/>
                <a:cs typeface="Carlito"/>
              </a:rPr>
              <a:t>In the </a:t>
            </a:r>
            <a:r>
              <a:rPr dirty="0" sz="1100" spc="-5" b="1">
                <a:latin typeface="Carlito"/>
                <a:cs typeface="Carlito"/>
              </a:rPr>
              <a:t>site </a:t>
            </a:r>
            <a:r>
              <a:rPr dirty="0" sz="1100" b="1">
                <a:latin typeface="Carlito"/>
                <a:cs typeface="Carlito"/>
              </a:rPr>
              <a:t>the </a:t>
            </a:r>
            <a:r>
              <a:rPr dirty="0" sz="1100" spc="-5" b="1">
                <a:latin typeface="Carlito"/>
                <a:cs typeface="Carlito"/>
              </a:rPr>
              <a:t>media </a:t>
            </a:r>
            <a:r>
              <a:rPr dirty="0" sz="1100" b="1">
                <a:latin typeface="Carlito"/>
                <a:cs typeface="Carlito"/>
              </a:rPr>
              <a:t>tag </a:t>
            </a:r>
            <a:r>
              <a:rPr dirty="0" sz="1100" spc="-5" b="1">
                <a:latin typeface="Carlito"/>
                <a:cs typeface="Carlito"/>
              </a:rPr>
              <a:t>im using </a:t>
            </a:r>
            <a:r>
              <a:rPr dirty="0" sz="1100" b="1">
                <a:latin typeface="Carlito"/>
                <a:cs typeface="Carlito"/>
              </a:rPr>
              <a:t>the </a:t>
            </a:r>
            <a:r>
              <a:rPr dirty="0" sz="1100" spc="-5" b="1">
                <a:latin typeface="Carlito"/>
                <a:cs typeface="Carlito"/>
              </a:rPr>
              <a:t>video </a:t>
            </a:r>
            <a:r>
              <a:rPr dirty="0" sz="1100" b="1">
                <a:latin typeface="Carlito"/>
                <a:cs typeface="Carlito"/>
              </a:rPr>
              <a:t>tag which </a:t>
            </a:r>
            <a:r>
              <a:rPr dirty="0" sz="1100" spc="-5" b="1">
                <a:latin typeface="Carlito"/>
                <a:cs typeface="Carlito"/>
              </a:rPr>
              <a:t>I’m </a:t>
            </a:r>
            <a:r>
              <a:rPr dirty="0" sz="1100" b="1">
                <a:latin typeface="Carlito"/>
                <a:cs typeface="Carlito"/>
              </a:rPr>
              <a:t>in the </a:t>
            </a:r>
            <a:r>
              <a:rPr dirty="0" sz="1100" spc="-5" b="1">
                <a:latin typeface="Carlito"/>
                <a:cs typeface="Carlito"/>
              </a:rPr>
              <a:t>video page. </a:t>
            </a:r>
            <a:r>
              <a:rPr dirty="0" sz="1100" b="1">
                <a:latin typeface="Carlito"/>
                <a:cs typeface="Carlito"/>
              </a:rPr>
              <a:t>And in  </a:t>
            </a:r>
            <a:r>
              <a:rPr dirty="0" sz="1100" spc="-5" b="1">
                <a:latin typeface="Carlito"/>
                <a:cs typeface="Carlito"/>
              </a:rPr>
              <a:t>that video page </a:t>
            </a:r>
            <a:r>
              <a:rPr dirty="0" sz="1100" b="1">
                <a:latin typeface="Carlito"/>
                <a:cs typeface="Carlito"/>
              </a:rPr>
              <a:t>the </a:t>
            </a:r>
            <a:r>
              <a:rPr dirty="0" sz="1100" spc="-5" b="1">
                <a:latin typeface="Carlito"/>
                <a:cs typeface="Carlito"/>
              </a:rPr>
              <a:t>video </a:t>
            </a:r>
            <a:r>
              <a:rPr dirty="0" sz="1100" b="1">
                <a:latin typeface="Carlito"/>
                <a:cs typeface="Carlito"/>
              </a:rPr>
              <a:t>is </a:t>
            </a:r>
            <a:r>
              <a:rPr dirty="0" sz="1100" spc="-5" b="1">
                <a:latin typeface="Carlito"/>
                <a:cs typeface="Carlito"/>
              </a:rPr>
              <a:t>running using that video </a:t>
            </a:r>
            <a:r>
              <a:rPr dirty="0" sz="1100" b="1">
                <a:latin typeface="Carlito"/>
                <a:cs typeface="Carlito"/>
              </a:rPr>
              <a:t>tag. </a:t>
            </a:r>
            <a:r>
              <a:rPr dirty="0" sz="1100" spc="-5" b="1">
                <a:latin typeface="Carlito"/>
                <a:cs typeface="Carlito"/>
              </a:rPr>
              <a:t>That video </a:t>
            </a:r>
            <a:r>
              <a:rPr dirty="0" sz="1100" b="1">
                <a:latin typeface="Carlito"/>
                <a:cs typeface="Carlito"/>
              </a:rPr>
              <a:t>tag </a:t>
            </a:r>
            <a:r>
              <a:rPr dirty="0" sz="1100" spc="-5" b="1">
                <a:latin typeface="Carlito"/>
                <a:cs typeface="Carlito"/>
              </a:rPr>
              <a:t>works </a:t>
            </a:r>
            <a:r>
              <a:rPr dirty="0" sz="1100" b="1">
                <a:latin typeface="Carlito"/>
                <a:cs typeface="Carlito"/>
              </a:rPr>
              <a:t>like  </a:t>
            </a:r>
            <a:r>
              <a:rPr dirty="0" sz="1100" spc="-5" b="1">
                <a:latin typeface="Carlito"/>
                <a:cs typeface="Carlito"/>
              </a:rPr>
              <a:t>that</a:t>
            </a:r>
            <a:endParaRPr sz="1100">
              <a:latin typeface="Carlito"/>
              <a:cs typeface="Carlito"/>
            </a:endParaRPr>
          </a:p>
        </p:txBody>
      </p:sp>
      <p:sp>
        <p:nvSpPr>
          <p:cNvPr id="3" name="object 3"/>
          <p:cNvSpPr txBox="1"/>
          <p:nvPr/>
        </p:nvSpPr>
        <p:spPr>
          <a:xfrm>
            <a:off x="1496822" y="7035672"/>
            <a:ext cx="2445385" cy="129539"/>
          </a:xfrm>
          <a:prstGeom prst="rect">
            <a:avLst/>
          </a:prstGeom>
          <a:solidFill>
            <a:srgbClr val="EEEEEE"/>
          </a:solidFill>
        </p:spPr>
        <p:txBody>
          <a:bodyPr wrap="square" lIns="0" tIns="0" rIns="0" bIns="0" rtlCol="0" vert="horz">
            <a:spAutoFit/>
          </a:bodyPr>
          <a:lstStyle/>
          <a:p>
            <a:pPr marL="580390">
              <a:lnSpc>
                <a:spcPts val="925"/>
              </a:lnSpc>
            </a:pPr>
            <a:r>
              <a:rPr dirty="0" sz="900" spc="-5">
                <a:latin typeface="Courier New"/>
                <a:cs typeface="Courier New"/>
              </a:rPr>
              <a:t>&lt;</a:t>
            </a:r>
            <a:r>
              <a:rPr dirty="0" sz="900" spc="-5" b="1">
                <a:solidFill>
                  <a:srgbClr val="000080"/>
                </a:solidFill>
                <a:latin typeface="Courier New"/>
                <a:cs typeface="Courier New"/>
              </a:rPr>
              <a:t>video </a:t>
            </a:r>
            <a:r>
              <a:rPr dirty="0" sz="900" spc="-5" b="1">
                <a:solidFill>
                  <a:srgbClr val="0000FF"/>
                </a:solidFill>
                <a:latin typeface="Courier New"/>
                <a:cs typeface="Courier New"/>
              </a:rPr>
              <a:t>autoplay muted</a:t>
            </a:r>
            <a:r>
              <a:rPr dirty="0" sz="900" spc="-70" b="1">
                <a:solidFill>
                  <a:srgbClr val="0000FF"/>
                </a:solidFill>
                <a:latin typeface="Courier New"/>
                <a:cs typeface="Courier New"/>
              </a:rPr>
              <a:t> </a:t>
            </a:r>
            <a:r>
              <a:rPr dirty="0" sz="900" spc="-5" b="1">
                <a:solidFill>
                  <a:srgbClr val="0000FF"/>
                </a:solidFill>
                <a:latin typeface="Courier New"/>
                <a:cs typeface="Courier New"/>
              </a:rPr>
              <a:t>loop</a:t>
            </a:r>
            <a:r>
              <a:rPr dirty="0" sz="900" spc="-5">
                <a:latin typeface="Courier New"/>
                <a:cs typeface="Courier New"/>
              </a:rPr>
              <a:t>&gt;</a:t>
            </a:r>
            <a:endParaRPr sz="900">
              <a:latin typeface="Courier New"/>
              <a:cs typeface="Courier New"/>
            </a:endParaRPr>
          </a:p>
        </p:txBody>
      </p:sp>
      <p:sp>
        <p:nvSpPr>
          <p:cNvPr id="4" name="object 4"/>
          <p:cNvSpPr txBox="1"/>
          <p:nvPr/>
        </p:nvSpPr>
        <p:spPr>
          <a:xfrm>
            <a:off x="1771142" y="7165213"/>
            <a:ext cx="5076190" cy="129539"/>
          </a:xfrm>
          <a:prstGeom prst="rect">
            <a:avLst/>
          </a:prstGeom>
          <a:solidFill>
            <a:srgbClr val="EEEEEE"/>
          </a:solidFill>
        </p:spPr>
        <p:txBody>
          <a:bodyPr wrap="square" lIns="0" tIns="0" rIns="0" bIns="0" rtlCol="0" vert="horz">
            <a:spAutoFit/>
          </a:bodyPr>
          <a:lstStyle/>
          <a:p>
            <a:pPr>
              <a:lnSpc>
                <a:spcPts val="925"/>
              </a:lnSpc>
            </a:pPr>
            <a:r>
              <a:rPr dirty="0" sz="900" spc="-5">
                <a:latin typeface="Courier New"/>
                <a:cs typeface="Courier New"/>
              </a:rPr>
              <a:t>&lt;</a:t>
            </a:r>
            <a:r>
              <a:rPr dirty="0" sz="900" spc="-5" b="1">
                <a:solidFill>
                  <a:srgbClr val="000080"/>
                </a:solidFill>
                <a:latin typeface="Courier New"/>
                <a:cs typeface="Courier New"/>
              </a:rPr>
              <a:t>source</a:t>
            </a:r>
            <a:r>
              <a:rPr dirty="0" sz="900" spc="-55" b="1">
                <a:solidFill>
                  <a:srgbClr val="000080"/>
                </a:solidFill>
                <a:latin typeface="Courier New"/>
                <a:cs typeface="Courier New"/>
              </a:rPr>
              <a:t> </a:t>
            </a:r>
            <a:r>
              <a:rPr dirty="0" sz="900" spc="-5" b="1">
                <a:solidFill>
                  <a:srgbClr val="0000FF"/>
                </a:solidFill>
                <a:latin typeface="Courier New"/>
                <a:cs typeface="Courier New"/>
              </a:rPr>
              <a:t>src=</a:t>
            </a:r>
            <a:r>
              <a:rPr dirty="0" sz="900" spc="-5" b="1">
                <a:solidFill>
                  <a:srgbClr val="008000"/>
                </a:solidFill>
                <a:latin typeface="Courier New"/>
                <a:cs typeface="Courier New"/>
              </a:rPr>
              <a:t>"assets/img/26160562_healthy-foodintro_by_w_a_k_a_preview.mp4"</a:t>
            </a:r>
            <a:endParaRPr sz="900">
              <a:latin typeface="Courier New"/>
              <a:cs typeface="Courier New"/>
            </a:endParaRPr>
          </a:p>
        </p:txBody>
      </p:sp>
      <p:sp>
        <p:nvSpPr>
          <p:cNvPr id="5" name="object 5"/>
          <p:cNvSpPr txBox="1"/>
          <p:nvPr/>
        </p:nvSpPr>
        <p:spPr>
          <a:xfrm>
            <a:off x="1496822" y="7294753"/>
            <a:ext cx="1179195" cy="130175"/>
          </a:xfrm>
          <a:prstGeom prst="rect">
            <a:avLst/>
          </a:prstGeom>
          <a:solidFill>
            <a:srgbClr val="EEEEEE"/>
          </a:solidFill>
        </p:spPr>
        <p:txBody>
          <a:bodyPr wrap="square" lIns="0" tIns="0" rIns="0" bIns="0" rtlCol="0" vert="horz">
            <a:spAutoFit/>
          </a:bodyPr>
          <a:lstStyle/>
          <a:p>
            <a:pPr>
              <a:lnSpc>
                <a:spcPts val="925"/>
              </a:lnSpc>
            </a:pPr>
            <a:r>
              <a:rPr dirty="0" sz="900" spc="-5" b="1">
                <a:solidFill>
                  <a:srgbClr val="0000FF"/>
                </a:solidFill>
                <a:latin typeface="Courier New"/>
                <a:cs typeface="Courier New"/>
              </a:rPr>
              <a:t>type=</a:t>
            </a:r>
            <a:r>
              <a:rPr dirty="0" sz="900" spc="-5" b="1">
                <a:solidFill>
                  <a:srgbClr val="008000"/>
                </a:solidFill>
                <a:latin typeface="Courier New"/>
                <a:cs typeface="Courier New"/>
              </a:rPr>
              <a:t>"video/mp4"</a:t>
            </a:r>
            <a:r>
              <a:rPr dirty="0" sz="900" spc="-5">
                <a:latin typeface="Courier New"/>
                <a:cs typeface="Courier New"/>
              </a:rPr>
              <a:t>&gt;</a:t>
            </a:r>
            <a:endParaRPr sz="900">
              <a:latin typeface="Courier New"/>
              <a:cs typeface="Courier New"/>
            </a:endParaRPr>
          </a:p>
        </p:txBody>
      </p:sp>
      <p:sp>
        <p:nvSpPr>
          <p:cNvPr id="6" name="object 6"/>
          <p:cNvSpPr txBox="1"/>
          <p:nvPr/>
        </p:nvSpPr>
        <p:spPr>
          <a:xfrm>
            <a:off x="1496822" y="7554214"/>
            <a:ext cx="561340" cy="129539"/>
          </a:xfrm>
          <a:prstGeom prst="rect">
            <a:avLst/>
          </a:prstGeom>
          <a:solidFill>
            <a:srgbClr val="EEEEEE"/>
          </a:solidFill>
        </p:spPr>
        <p:txBody>
          <a:bodyPr wrap="square" lIns="0" tIns="0" rIns="0" bIns="0" rtlCol="0" vert="horz">
            <a:spAutoFit/>
          </a:bodyPr>
          <a:lstStyle/>
          <a:p>
            <a:pPr>
              <a:lnSpc>
                <a:spcPts val="925"/>
              </a:lnSpc>
            </a:pPr>
            <a:r>
              <a:rPr dirty="0" sz="900" spc="-5">
                <a:latin typeface="Courier New"/>
                <a:cs typeface="Courier New"/>
              </a:rPr>
              <a:t>&lt;/</a:t>
            </a:r>
            <a:r>
              <a:rPr dirty="0" sz="900" spc="-5" b="1">
                <a:solidFill>
                  <a:srgbClr val="000080"/>
                </a:solidFill>
                <a:latin typeface="Courier New"/>
                <a:cs typeface="Courier New"/>
              </a:rPr>
              <a:t>video</a:t>
            </a:r>
            <a:r>
              <a:rPr dirty="0" sz="900">
                <a:latin typeface="Courier New"/>
                <a:cs typeface="Courier New"/>
              </a:rPr>
              <a:t>&gt;</a:t>
            </a:r>
            <a:endParaRPr sz="900">
              <a:latin typeface="Courier New"/>
              <a:cs typeface="Courier New"/>
            </a:endParaRPr>
          </a:p>
        </p:txBody>
      </p:sp>
      <p:sp>
        <p:nvSpPr>
          <p:cNvPr id="7" name="object 7"/>
          <p:cNvSpPr txBox="1"/>
          <p:nvPr/>
        </p:nvSpPr>
        <p:spPr>
          <a:xfrm>
            <a:off x="1816354" y="7739633"/>
            <a:ext cx="5057140" cy="1370330"/>
          </a:xfrm>
          <a:prstGeom prst="rect">
            <a:avLst/>
          </a:prstGeom>
        </p:spPr>
        <p:txBody>
          <a:bodyPr wrap="square" lIns="0" tIns="10160" rIns="0" bIns="0" rtlCol="0" vert="horz">
            <a:spAutoFit/>
          </a:bodyPr>
          <a:lstStyle/>
          <a:p>
            <a:pPr algn="just" marL="12700" marR="8890">
              <a:lnSpc>
                <a:spcPct val="101800"/>
              </a:lnSpc>
              <a:spcBef>
                <a:spcPts val="80"/>
              </a:spcBef>
            </a:pPr>
            <a:r>
              <a:rPr dirty="0" sz="1100" spc="-5" b="1">
                <a:latin typeface="Carlito"/>
                <a:cs typeface="Carlito"/>
              </a:rPr>
              <a:t>Main </a:t>
            </a:r>
            <a:r>
              <a:rPr dirty="0" sz="1100" b="1">
                <a:latin typeface="Carlito"/>
                <a:cs typeface="Carlito"/>
              </a:rPr>
              <a:t>tag </a:t>
            </a:r>
            <a:r>
              <a:rPr dirty="0" sz="1100" spc="-5" b="1">
                <a:latin typeface="Carlito"/>
                <a:cs typeface="Carlito"/>
              </a:rPr>
              <a:t>is </a:t>
            </a:r>
            <a:r>
              <a:rPr dirty="0" sz="1100" b="1">
                <a:latin typeface="Carlito"/>
                <a:cs typeface="Carlito"/>
              </a:rPr>
              <a:t>the </a:t>
            </a:r>
            <a:r>
              <a:rPr dirty="0" sz="1100" spc="-5" b="1">
                <a:latin typeface="Carlito"/>
                <a:cs typeface="Carlito"/>
              </a:rPr>
              <a:t>video </a:t>
            </a:r>
            <a:r>
              <a:rPr dirty="0" sz="1100" b="1">
                <a:latin typeface="Carlito"/>
                <a:cs typeface="Carlito"/>
              </a:rPr>
              <a:t>tag </a:t>
            </a:r>
            <a:r>
              <a:rPr dirty="0" sz="1100" spc="-5" b="1">
                <a:latin typeface="Carlito"/>
                <a:cs typeface="Carlito"/>
              </a:rPr>
              <a:t>and </a:t>
            </a:r>
            <a:r>
              <a:rPr dirty="0" sz="1100" b="1">
                <a:latin typeface="Carlito"/>
                <a:cs typeface="Carlito"/>
              </a:rPr>
              <a:t>which is the </a:t>
            </a:r>
            <a:r>
              <a:rPr dirty="0" sz="1100" spc="-5" b="1">
                <a:latin typeface="Carlito"/>
                <a:cs typeface="Carlito"/>
              </a:rPr>
              <a:t>parent </a:t>
            </a:r>
            <a:r>
              <a:rPr dirty="0" sz="1100" spc="-10" b="1">
                <a:latin typeface="Carlito"/>
                <a:cs typeface="Carlito"/>
              </a:rPr>
              <a:t>tag </a:t>
            </a:r>
            <a:r>
              <a:rPr dirty="0" sz="1100" spc="-5" b="1">
                <a:latin typeface="Carlito"/>
                <a:cs typeface="Carlito"/>
              </a:rPr>
              <a:t>and inside that tag </a:t>
            </a:r>
            <a:r>
              <a:rPr dirty="0" sz="1100" b="1">
                <a:latin typeface="Carlito"/>
                <a:cs typeface="Carlito"/>
              </a:rPr>
              <a:t>is </a:t>
            </a:r>
            <a:r>
              <a:rPr dirty="0" sz="1100" spc="-5" b="1">
                <a:latin typeface="Carlito"/>
                <a:cs typeface="Carlito"/>
              </a:rPr>
              <a:t>the loop  word </a:t>
            </a:r>
            <a:r>
              <a:rPr dirty="0" sz="1100" b="1">
                <a:latin typeface="Carlito"/>
                <a:cs typeface="Carlito"/>
              </a:rPr>
              <a:t>which is </a:t>
            </a:r>
            <a:r>
              <a:rPr dirty="0" sz="1100" spc="-5" b="1">
                <a:latin typeface="Carlito"/>
                <a:cs typeface="Carlito"/>
              </a:rPr>
              <a:t>used </a:t>
            </a:r>
            <a:r>
              <a:rPr dirty="0" sz="1100" b="1">
                <a:latin typeface="Carlito"/>
                <a:cs typeface="Carlito"/>
              </a:rPr>
              <a:t>to run the </a:t>
            </a:r>
            <a:r>
              <a:rPr dirty="0" sz="1100" spc="-5" b="1">
                <a:latin typeface="Carlito"/>
                <a:cs typeface="Carlito"/>
              </a:rPr>
              <a:t>video repeatedly and </a:t>
            </a:r>
            <a:r>
              <a:rPr dirty="0" sz="1100" b="1">
                <a:latin typeface="Carlito"/>
                <a:cs typeface="Carlito"/>
              </a:rPr>
              <a:t>inside </a:t>
            </a:r>
            <a:r>
              <a:rPr dirty="0" sz="1100" spc="-5" b="1">
                <a:latin typeface="Carlito"/>
                <a:cs typeface="Carlito"/>
              </a:rPr>
              <a:t>that </a:t>
            </a:r>
            <a:r>
              <a:rPr dirty="0" sz="1100" b="1">
                <a:latin typeface="Carlito"/>
                <a:cs typeface="Carlito"/>
              </a:rPr>
              <a:t>tag </a:t>
            </a:r>
            <a:r>
              <a:rPr dirty="0" sz="1100" spc="-5" b="1">
                <a:latin typeface="Carlito"/>
                <a:cs typeface="Carlito"/>
              </a:rPr>
              <a:t>there is </a:t>
            </a:r>
            <a:r>
              <a:rPr dirty="0" sz="1100" b="1">
                <a:latin typeface="Carlito"/>
                <a:cs typeface="Carlito"/>
              </a:rPr>
              <a:t>a source  tag </a:t>
            </a:r>
            <a:r>
              <a:rPr dirty="0" sz="1100" spc="-5" b="1">
                <a:latin typeface="Carlito"/>
                <a:cs typeface="Carlito"/>
              </a:rPr>
              <a:t>where </a:t>
            </a:r>
            <a:r>
              <a:rPr dirty="0" sz="1100" b="1">
                <a:latin typeface="Carlito"/>
                <a:cs typeface="Carlito"/>
              </a:rPr>
              <a:t>you </a:t>
            </a:r>
            <a:r>
              <a:rPr dirty="0" sz="1100" spc="-5" b="1">
                <a:latin typeface="Carlito"/>
                <a:cs typeface="Carlito"/>
              </a:rPr>
              <a:t>put your video </a:t>
            </a:r>
            <a:r>
              <a:rPr dirty="0" sz="1100" b="1">
                <a:latin typeface="Carlito"/>
                <a:cs typeface="Carlito"/>
              </a:rPr>
              <a:t>source </a:t>
            </a:r>
            <a:r>
              <a:rPr dirty="0" sz="1100" spc="-5" b="1">
                <a:latin typeface="Carlito"/>
                <a:cs typeface="Carlito"/>
              </a:rPr>
              <a:t>means </a:t>
            </a:r>
            <a:r>
              <a:rPr dirty="0" sz="1100" b="1">
                <a:latin typeface="Carlito"/>
                <a:cs typeface="Carlito"/>
              </a:rPr>
              <a:t>where </a:t>
            </a:r>
            <a:r>
              <a:rPr dirty="0" sz="1100" spc="-5" b="1">
                <a:latin typeface="Carlito"/>
                <a:cs typeface="Carlito"/>
              </a:rPr>
              <a:t>that video is</a:t>
            </a:r>
            <a:r>
              <a:rPr dirty="0" sz="1100" spc="-20" b="1">
                <a:latin typeface="Carlito"/>
                <a:cs typeface="Carlito"/>
              </a:rPr>
              <a:t> </a:t>
            </a:r>
            <a:r>
              <a:rPr dirty="0" sz="1100" spc="-5" b="1">
                <a:latin typeface="Carlito"/>
                <a:cs typeface="Carlito"/>
              </a:rPr>
              <a:t>kept.</a:t>
            </a:r>
            <a:endParaRPr sz="1100">
              <a:latin typeface="Carlito"/>
              <a:cs typeface="Carlito"/>
            </a:endParaRPr>
          </a:p>
          <a:p>
            <a:pPr>
              <a:lnSpc>
                <a:spcPct val="100000"/>
              </a:lnSpc>
            </a:pPr>
            <a:endParaRPr sz="1100">
              <a:latin typeface="Carlito"/>
              <a:cs typeface="Carlito"/>
            </a:endParaRPr>
          </a:p>
          <a:p>
            <a:pPr>
              <a:lnSpc>
                <a:spcPct val="100000"/>
              </a:lnSpc>
              <a:spcBef>
                <a:spcPts val="40"/>
              </a:spcBef>
            </a:pPr>
            <a:endParaRPr sz="950">
              <a:latin typeface="Carlito"/>
              <a:cs typeface="Carlito"/>
            </a:endParaRPr>
          </a:p>
          <a:p>
            <a:pPr algn="just" marL="12700" marR="5080">
              <a:lnSpc>
                <a:spcPct val="101800"/>
              </a:lnSpc>
            </a:pPr>
            <a:r>
              <a:rPr dirty="0" sz="1100">
                <a:latin typeface="Carlito"/>
                <a:cs typeface="Carlito"/>
              </a:rPr>
              <a:t>About validating the </a:t>
            </a:r>
            <a:r>
              <a:rPr dirty="0" sz="1100" spc="-5">
                <a:latin typeface="Carlito"/>
                <a:cs typeface="Carlito"/>
              </a:rPr>
              <a:t>site every tag </a:t>
            </a:r>
            <a:r>
              <a:rPr dirty="0" sz="1100">
                <a:latin typeface="Carlito"/>
                <a:cs typeface="Carlito"/>
              </a:rPr>
              <a:t>is properly </a:t>
            </a:r>
            <a:r>
              <a:rPr dirty="0" sz="1100" spc="-5">
                <a:latin typeface="Carlito"/>
                <a:cs typeface="Carlito"/>
              </a:rPr>
              <a:t>checked </a:t>
            </a:r>
            <a:r>
              <a:rPr dirty="0" sz="1100">
                <a:latin typeface="Carlito"/>
                <a:cs typeface="Carlito"/>
              </a:rPr>
              <a:t>and every </a:t>
            </a:r>
            <a:r>
              <a:rPr dirty="0" sz="1100" spc="-5">
                <a:latin typeface="Carlito"/>
                <a:cs typeface="Carlito"/>
              </a:rPr>
              <a:t>single </a:t>
            </a:r>
            <a:r>
              <a:rPr dirty="0" sz="1100">
                <a:latin typeface="Carlito"/>
                <a:cs typeface="Carlito"/>
              </a:rPr>
              <a:t>tag is working  </a:t>
            </a:r>
            <a:r>
              <a:rPr dirty="0" sz="1100" spc="-5">
                <a:latin typeface="Carlito"/>
                <a:cs typeface="Carlito"/>
              </a:rPr>
              <a:t>fine </a:t>
            </a:r>
            <a:r>
              <a:rPr dirty="0" sz="1100">
                <a:latin typeface="Carlito"/>
                <a:cs typeface="Carlito"/>
              </a:rPr>
              <a:t>in all the </a:t>
            </a:r>
            <a:r>
              <a:rPr dirty="0" sz="1100" spc="-5">
                <a:latin typeface="Carlito"/>
                <a:cs typeface="Carlito"/>
              </a:rPr>
              <a:t>versions. Every page </a:t>
            </a:r>
            <a:r>
              <a:rPr dirty="0" sz="1100">
                <a:latin typeface="Carlito"/>
                <a:cs typeface="Carlito"/>
              </a:rPr>
              <a:t>is </a:t>
            </a:r>
            <a:r>
              <a:rPr dirty="0" sz="1100" spc="-5">
                <a:latin typeface="Carlito"/>
                <a:cs typeface="Carlito"/>
              </a:rPr>
              <a:t>mobile responsive </a:t>
            </a:r>
            <a:r>
              <a:rPr dirty="0" sz="1100" spc="-10">
                <a:latin typeface="Carlito"/>
                <a:cs typeface="Carlito"/>
              </a:rPr>
              <a:t>it </a:t>
            </a:r>
            <a:r>
              <a:rPr dirty="0" sz="1100">
                <a:latin typeface="Carlito"/>
                <a:cs typeface="Carlito"/>
              </a:rPr>
              <a:t>means </a:t>
            </a:r>
            <a:r>
              <a:rPr dirty="0" sz="1100" spc="-5">
                <a:latin typeface="Carlito"/>
                <a:cs typeface="Carlito"/>
              </a:rPr>
              <a:t>every page </a:t>
            </a:r>
            <a:r>
              <a:rPr dirty="0" sz="1100">
                <a:latin typeface="Carlito"/>
                <a:cs typeface="Carlito"/>
              </a:rPr>
              <a:t>is opening  well</a:t>
            </a:r>
            <a:r>
              <a:rPr dirty="0" sz="1100" spc="20">
                <a:latin typeface="Carlito"/>
                <a:cs typeface="Carlito"/>
              </a:rPr>
              <a:t> </a:t>
            </a:r>
            <a:r>
              <a:rPr dirty="0" sz="1100">
                <a:latin typeface="Carlito"/>
                <a:cs typeface="Carlito"/>
              </a:rPr>
              <a:t>on</a:t>
            </a:r>
            <a:r>
              <a:rPr dirty="0" sz="1100" spc="15">
                <a:latin typeface="Carlito"/>
                <a:cs typeface="Carlito"/>
              </a:rPr>
              <a:t> </a:t>
            </a:r>
            <a:r>
              <a:rPr dirty="0" sz="1100">
                <a:latin typeface="Carlito"/>
                <a:cs typeface="Carlito"/>
              </a:rPr>
              <a:t>mobile</a:t>
            </a:r>
            <a:r>
              <a:rPr dirty="0" sz="1100" spc="25">
                <a:latin typeface="Carlito"/>
                <a:cs typeface="Carlito"/>
              </a:rPr>
              <a:t> </a:t>
            </a:r>
            <a:r>
              <a:rPr dirty="0" sz="1100" spc="-5">
                <a:latin typeface="Carlito"/>
                <a:cs typeface="Carlito"/>
              </a:rPr>
              <a:t>screens</a:t>
            </a:r>
            <a:r>
              <a:rPr dirty="0" sz="1100" spc="30">
                <a:latin typeface="Carlito"/>
                <a:cs typeface="Carlito"/>
              </a:rPr>
              <a:t> </a:t>
            </a:r>
            <a:r>
              <a:rPr dirty="0" sz="1100">
                <a:latin typeface="Carlito"/>
                <a:cs typeface="Carlito"/>
              </a:rPr>
              <a:t>and</a:t>
            </a:r>
            <a:r>
              <a:rPr dirty="0" sz="1100" spc="20">
                <a:latin typeface="Carlito"/>
                <a:cs typeface="Carlito"/>
              </a:rPr>
              <a:t> </a:t>
            </a:r>
            <a:r>
              <a:rPr dirty="0" sz="1100">
                <a:latin typeface="Carlito"/>
                <a:cs typeface="Carlito"/>
              </a:rPr>
              <a:t>on</a:t>
            </a:r>
            <a:r>
              <a:rPr dirty="0" sz="1100" spc="25">
                <a:latin typeface="Carlito"/>
                <a:cs typeface="Carlito"/>
              </a:rPr>
              <a:t> </a:t>
            </a:r>
            <a:r>
              <a:rPr dirty="0" sz="1100">
                <a:latin typeface="Carlito"/>
                <a:cs typeface="Carlito"/>
              </a:rPr>
              <a:t>tablet</a:t>
            </a:r>
            <a:r>
              <a:rPr dirty="0" sz="1100" spc="35">
                <a:latin typeface="Carlito"/>
                <a:cs typeface="Carlito"/>
              </a:rPr>
              <a:t> </a:t>
            </a:r>
            <a:r>
              <a:rPr dirty="0" sz="1100" spc="-5">
                <a:latin typeface="Carlito"/>
                <a:cs typeface="Carlito"/>
              </a:rPr>
              <a:t>screens.</a:t>
            </a:r>
            <a:r>
              <a:rPr dirty="0" sz="1100" spc="20">
                <a:latin typeface="Carlito"/>
                <a:cs typeface="Carlito"/>
              </a:rPr>
              <a:t> </a:t>
            </a:r>
            <a:r>
              <a:rPr dirty="0" sz="1100" spc="-5">
                <a:latin typeface="Carlito"/>
                <a:cs typeface="Carlito"/>
              </a:rPr>
              <a:t>There</a:t>
            </a:r>
            <a:r>
              <a:rPr dirty="0" sz="1100" spc="30">
                <a:latin typeface="Carlito"/>
                <a:cs typeface="Carlito"/>
              </a:rPr>
              <a:t> </a:t>
            </a:r>
            <a:r>
              <a:rPr dirty="0" sz="1100">
                <a:latin typeface="Carlito"/>
                <a:cs typeface="Carlito"/>
              </a:rPr>
              <a:t>is</a:t>
            </a:r>
            <a:r>
              <a:rPr dirty="0" sz="1100" spc="10">
                <a:latin typeface="Carlito"/>
                <a:cs typeface="Carlito"/>
              </a:rPr>
              <a:t> </a:t>
            </a:r>
            <a:r>
              <a:rPr dirty="0" sz="1100">
                <a:latin typeface="Carlito"/>
                <a:cs typeface="Carlito"/>
              </a:rPr>
              <a:t>a</a:t>
            </a:r>
            <a:r>
              <a:rPr dirty="0" sz="1100" spc="30">
                <a:latin typeface="Carlito"/>
                <a:cs typeface="Carlito"/>
              </a:rPr>
              <a:t> </a:t>
            </a:r>
            <a:r>
              <a:rPr dirty="0" sz="1100">
                <a:latin typeface="Carlito"/>
                <a:cs typeface="Carlito"/>
              </a:rPr>
              <a:t>contact</a:t>
            </a:r>
            <a:r>
              <a:rPr dirty="0" sz="1100" spc="30">
                <a:latin typeface="Carlito"/>
                <a:cs typeface="Carlito"/>
              </a:rPr>
              <a:t> </a:t>
            </a:r>
            <a:r>
              <a:rPr dirty="0" sz="1100" spc="-5">
                <a:latin typeface="Carlito"/>
                <a:cs typeface="Carlito"/>
              </a:rPr>
              <a:t>us</a:t>
            </a:r>
            <a:r>
              <a:rPr dirty="0" sz="1100" spc="25">
                <a:latin typeface="Carlito"/>
                <a:cs typeface="Carlito"/>
              </a:rPr>
              <a:t> </a:t>
            </a:r>
            <a:r>
              <a:rPr dirty="0" sz="1100" spc="-5">
                <a:latin typeface="Carlito"/>
                <a:cs typeface="Carlito"/>
              </a:rPr>
              <a:t>page</a:t>
            </a:r>
            <a:r>
              <a:rPr dirty="0" sz="1100" spc="20">
                <a:latin typeface="Carlito"/>
                <a:cs typeface="Carlito"/>
              </a:rPr>
              <a:t> </a:t>
            </a:r>
            <a:r>
              <a:rPr dirty="0" sz="1100">
                <a:latin typeface="Carlito"/>
                <a:cs typeface="Carlito"/>
              </a:rPr>
              <a:t>on</a:t>
            </a:r>
            <a:r>
              <a:rPr dirty="0" sz="1100" spc="20">
                <a:latin typeface="Carlito"/>
                <a:cs typeface="Carlito"/>
              </a:rPr>
              <a:t> </a:t>
            </a:r>
            <a:r>
              <a:rPr dirty="0" sz="1100">
                <a:latin typeface="Carlito"/>
                <a:cs typeface="Carlito"/>
              </a:rPr>
              <a:t>the</a:t>
            </a:r>
            <a:r>
              <a:rPr dirty="0" sz="1100" spc="30">
                <a:latin typeface="Carlito"/>
                <a:cs typeface="Carlito"/>
              </a:rPr>
              <a:t> </a:t>
            </a:r>
            <a:r>
              <a:rPr dirty="0" sz="1100" spc="-5">
                <a:latin typeface="Carlito"/>
                <a:cs typeface="Carlito"/>
              </a:rPr>
              <a:t>site</a:t>
            </a:r>
            <a:r>
              <a:rPr dirty="0" sz="1100" spc="30">
                <a:latin typeface="Carlito"/>
                <a:cs typeface="Carlito"/>
              </a:rPr>
              <a:t> </a:t>
            </a:r>
            <a:r>
              <a:rPr dirty="0" sz="1100">
                <a:latin typeface="Carlito"/>
                <a:cs typeface="Carlito"/>
              </a:rPr>
              <a:t>and</a:t>
            </a:r>
            <a:endParaRPr sz="110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9153" y="894334"/>
            <a:ext cx="5512435" cy="1739264"/>
          </a:xfrm>
          <a:prstGeom prst="rect">
            <a:avLst/>
          </a:prstGeom>
        </p:spPr>
        <p:txBody>
          <a:bodyPr wrap="square" lIns="0" tIns="10160" rIns="0" bIns="0" rtlCol="0" vert="horz">
            <a:spAutoFit/>
          </a:bodyPr>
          <a:lstStyle/>
          <a:p>
            <a:pPr marL="469900" marR="5080">
              <a:lnSpc>
                <a:spcPct val="101800"/>
              </a:lnSpc>
              <a:spcBef>
                <a:spcPts val="80"/>
              </a:spcBef>
            </a:pPr>
            <a:r>
              <a:rPr dirty="0" sz="1100">
                <a:latin typeface="Carlito"/>
                <a:cs typeface="Carlito"/>
              </a:rPr>
              <a:t>in that </a:t>
            </a:r>
            <a:r>
              <a:rPr dirty="0" sz="1100" spc="-5">
                <a:latin typeface="Carlito"/>
                <a:cs typeface="Carlito"/>
              </a:rPr>
              <a:t>page </a:t>
            </a:r>
            <a:r>
              <a:rPr dirty="0" sz="1100">
                <a:latin typeface="Carlito"/>
                <a:cs typeface="Carlito"/>
              </a:rPr>
              <a:t>there is a </a:t>
            </a:r>
            <a:r>
              <a:rPr dirty="0" sz="1100" spc="-5">
                <a:latin typeface="Carlito"/>
                <a:cs typeface="Carlito"/>
              </a:rPr>
              <a:t>contact us </a:t>
            </a:r>
            <a:r>
              <a:rPr dirty="0" sz="1100">
                <a:latin typeface="Carlito"/>
                <a:cs typeface="Carlito"/>
              </a:rPr>
              <a:t>page which is </a:t>
            </a:r>
            <a:r>
              <a:rPr dirty="0" sz="1100" spc="-5">
                <a:latin typeface="Carlito"/>
                <a:cs typeface="Carlito"/>
              </a:rPr>
              <a:t>properly </a:t>
            </a:r>
            <a:r>
              <a:rPr dirty="0" sz="1100">
                <a:latin typeface="Carlito"/>
                <a:cs typeface="Carlito"/>
              </a:rPr>
              <a:t>validate </a:t>
            </a:r>
            <a:r>
              <a:rPr dirty="0" sz="1100" spc="-5">
                <a:latin typeface="Carlito"/>
                <a:cs typeface="Carlito"/>
              </a:rPr>
              <a:t>before proceeding  </a:t>
            </a:r>
            <a:r>
              <a:rPr dirty="0" sz="1100">
                <a:latin typeface="Carlito"/>
                <a:cs typeface="Carlito"/>
              </a:rPr>
              <a:t>further.</a:t>
            </a:r>
            <a:endParaRPr sz="1100">
              <a:latin typeface="Carlito"/>
              <a:cs typeface="Carlito"/>
            </a:endParaRPr>
          </a:p>
          <a:p>
            <a:pPr>
              <a:lnSpc>
                <a:spcPct val="100000"/>
              </a:lnSpc>
            </a:pPr>
            <a:endParaRPr sz="1600">
              <a:latin typeface="Carlito"/>
              <a:cs typeface="Carlito"/>
            </a:endParaRPr>
          </a:p>
          <a:p>
            <a:pPr marL="469900" marR="5080">
              <a:lnSpc>
                <a:spcPct val="100899"/>
              </a:lnSpc>
            </a:pPr>
            <a:r>
              <a:rPr dirty="0" sz="1100">
                <a:latin typeface="Carlito"/>
                <a:cs typeface="Carlito"/>
              </a:rPr>
              <a:t>About </a:t>
            </a:r>
            <a:r>
              <a:rPr dirty="0" sz="1100" spc="-5" b="1" i="1">
                <a:latin typeface="Carlito"/>
                <a:cs typeface="Carlito"/>
              </a:rPr>
              <a:t>Browser compatibility </a:t>
            </a:r>
            <a:r>
              <a:rPr dirty="0" sz="1100" b="1" i="1">
                <a:latin typeface="Carlito"/>
                <a:cs typeface="Carlito"/>
              </a:rPr>
              <a:t>notes </a:t>
            </a:r>
            <a:r>
              <a:rPr dirty="0" sz="1100" spc="-5">
                <a:latin typeface="Carlito"/>
                <a:cs typeface="Carlito"/>
              </a:rPr>
              <a:t>there are some tags </a:t>
            </a:r>
            <a:r>
              <a:rPr dirty="0" sz="1100">
                <a:latin typeface="Carlito"/>
                <a:cs typeface="Carlito"/>
              </a:rPr>
              <a:t>in the website which are </a:t>
            </a:r>
            <a:r>
              <a:rPr dirty="0" sz="1100" spc="-5">
                <a:latin typeface="Carlito"/>
                <a:cs typeface="Carlito"/>
              </a:rPr>
              <a:t>not  supported </a:t>
            </a:r>
            <a:r>
              <a:rPr dirty="0" sz="1100">
                <a:latin typeface="Carlito"/>
                <a:cs typeface="Carlito"/>
              </a:rPr>
              <a:t>in the safari</a:t>
            </a:r>
            <a:r>
              <a:rPr dirty="0" sz="1100" spc="-30">
                <a:latin typeface="Carlito"/>
                <a:cs typeface="Carlito"/>
              </a:rPr>
              <a:t> </a:t>
            </a:r>
            <a:r>
              <a:rPr dirty="0" sz="1100" spc="-5">
                <a:latin typeface="Carlito"/>
                <a:cs typeface="Carlito"/>
              </a:rPr>
              <a:t>browser.</a:t>
            </a:r>
            <a:endParaRPr sz="1100">
              <a:latin typeface="Carlito"/>
              <a:cs typeface="Carlito"/>
            </a:endParaRPr>
          </a:p>
          <a:p>
            <a:pPr>
              <a:lnSpc>
                <a:spcPct val="100000"/>
              </a:lnSpc>
            </a:pPr>
            <a:endParaRPr sz="1100">
              <a:latin typeface="Carlito"/>
              <a:cs typeface="Carlito"/>
            </a:endParaRPr>
          </a:p>
          <a:p>
            <a:pPr>
              <a:lnSpc>
                <a:spcPct val="100000"/>
              </a:lnSpc>
              <a:spcBef>
                <a:spcPts val="55"/>
              </a:spcBef>
            </a:pPr>
            <a:endParaRPr sz="950">
              <a:latin typeface="Carlito"/>
              <a:cs typeface="Carlito"/>
            </a:endParaRPr>
          </a:p>
          <a:p>
            <a:pPr marL="12700">
              <a:lnSpc>
                <a:spcPct val="100000"/>
              </a:lnSpc>
            </a:pPr>
            <a:r>
              <a:rPr dirty="0" u="sng" sz="1400" spc="-5" b="1">
                <a:uFill>
                  <a:solidFill>
                    <a:srgbClr val="000000"/>
                  </a:solidFill>
                </a:uFill>
                <a:latin typeface="Carlito"/>
                <a:cs typeface="Carlito"/>
              </a:rPr>
              <a:t>CSS</a:t>
            </a:r>
            <a:r>
              <a:rPr dirty="0" u="sng" sz="1400" spc="-20" b="1">
                <a:uFill>
                  <a:solidFill>
                    <a:srgbClr val="000000"/>
                  </a:solidFill>
                </a:uFill>
                <a:latin typeface="Carlito"/>
                <a:cs typeface="Carlito"/>
              </a:rPr>
              <a:t> </a:t>
            </a:r>
            <a:r>
              <a:rPr dirty="0" u="sng" sz="1400" b="1">
                <a:uFill>
                  <a:solidFill>
                    <a:srgbClr val="000000"/>
                  </a:solidFill>
                </a:uFill>
                <a:latin typeface="Carlito"/>
                <a:cs typeface="Carlito"/>
              </a:rPr>
              <a:t>Documentation:</a:t>
            </a:r>
            <a:endParaRPr sz="1400">
              <a:latin typeface="Carlito"/>
              <a:cs typeface="Carlito"/>
            </a:endParaRPr>
          </a:p>
          <a:p>
            <a:pPr marL="1384300">
              <a:lnSpc>
                <a:spcPct val="100000"/>
              </a:lnSpc>
              <a:spcBef>
                <a:spcPts val="650"/>
              </a:spcBef>
            </a:pPr>
            <a:r>
              <a:rPr dirty="0" sz="1100" b="1">
                <a:latin typeface="Carlito"/>
                <a:cs typeface="Carlito"/>
              </a:rPr>
              <a:t>The </a:t>
            </a:r>
            <a:r>
              <a:rPr dirty="0" sz="1100" spc="-5" b="1">
                <a:latin typeface="Carlito"/>
                <a:cs typeface="Carlito"/>
              </a:rPr>
              <a:t>Main look of </a:t>
            </a:r>
            <a:r>
              <a:rPr dirty="0" sz="1100" b="1">
                <a:latin typeface="Carlito"/>
                <a:cs typeface="Carlito"/>
              </a:rPr>
              <a:t>the </a:t>
            </a:r>
            <a:r>
              <a:rPr dirty="0" sz="1100" spc="-5" b="1">
                <a:latin typeface="Carlito"/>
                <a:cs typeface="Carlito"/>
              </a:rPr>
              <a:t>site is</a:t>
            </a:r>
            <a:r>
              <a:rPr dirty="0" sz="1100" spc="-20" b="1">
                <a:latin typeface="Carlito"/>
                <a:cs typeface="Carlito"/>
              </a:rPr>
              <a:t> </a:t>
            </a:r>
            <a:r>
              <a:rPr dirty="0" sz="1100" spc="-5" b="1">
                <a:latin typeface="Carlito"/>
                <a:cs typeface="Carlito"/>
              </a:rPr>
              <a:t>like:</a:t>
            </a:r>
            <a:endParaRPr sz="1100">
              <a:latin typeface="Carlito"/>
              <a:cs typeface="Carlito"/>
            </a:endParaRPr>
          </a:p>
        </p:txBody>
      </p:sp>
      <p:sp>
        <p:nvSpPr>
          <p:cNvPr id="3" name="object 3"/>
          <p:cNvSpPr txBox="1"/>
          <p:nvPr/>
        </p:nvSpPr>
        <p:spPr>
          <a:xfrm>
            <a:off x="1359153" y="7847838"/>
            <a:ext cx="5515610" cy="1045844"/>
          </a:xfrm>
          <a:prstGeom prst="rect">
            <a:avLst/>
          </a:prstGeom>
        </p:spPr>
        <p:txBody>
          <a:bodyPr wrap="square" lIns="0" tIns="10160" rIns="0" bIns="0" rtlCol="0" vert="horz">
            <a:spAutoFit/>
          </a:bodyPr>
          <a:lstStyle/>
          <a:p>
            <a:pPr algn="just" marL="12700" marR="5080">
              <a:lnSpc>
                <a:spcPct val="101600"/>
              </a:lnSpc>
              <a:spcBef>
                <a:spcPts val="80"/>
              </a:spcBef>
            </a:pPr>
            <a:r>
              <a:rPr dirty="0" sz="1100">
                <a:latin typeface="Carlito"/>
                <a:cs typeface="Carlito"/>
              </a:rPr>
              <a:t>In that </a:t>
            </a:r>
            <a:r>
              <a:rPr dirty="0" sz="1100" spc="-5">
                <a:latin typeface="Carlito"/>
                <a:cs typeface="Carlito"/>
              </a:rPr>
              <a:t>first page first </a:t>
            </a:r>
            <a:r>
              <a:rPr dirty="0" sz="1100">
                <a:latin typeface="Carlito"/>
                <a:cs typeface="Carlito"/>
              </a:rPr>
              <a:t>the </a:t>
            </a:r>
            <a:r>
              <a:rPr dirty="0" sz="1100" spc="-5">
                <a:latin typeface="Carlito"/>
                <a:cs typeface="Carlito"/>
              </a:rPr>
              <a:t>header </a:t>
            </a:r>
            <a:r>
              <a:rPr dirty="0" sz="1100" spc="-10">
                <a:latin typeface="Carlito"/>
                <a:cs typeface="Carlito"/>
              </a:rPr>
              <a:t>is </a:t>
            </a:r>
            <a:r>
              <a:rPr dirty="0" sz="1100" spc="-5">
                <a:latin typeface="Carlito"/>
                <a:cs typeface="Carlito"/>
              </a:rPr>
              <a:t>listed using </a:t>
            </a:r>
            <a:r>
              <a:rPr dirty="0" sz="1100">
                <a:latin typeface="Carlito"/>
                <a:cs typeface="Carlito"/>
              </a:rPr>
              <a:t>the </a:t>
            </a:r>
            <a:r>
              <a:rPr dirty="0" sz="1100" spc="-5">
                <a:latin typeface="Carlito"/>
                <a:cs typeface="Carlito"/>
              </a:rPr>
              <a:t>header </a:t>
            </a:r>
            <a:r>
              <a:rPr dirty="0" sz="1100">
                <a:latin typeface="Carlito"/>
                <a:cs typeface="Carlito"/>
              </a:rPr>
              <a:t>tag and in that </a:t>
            </a:r>
            <a:r>
              <a:rPr dirty="0" sz="1100" spc="-5">
                <a:latin typeface="Carlito"/>
                <a:cs typeface="Carlito"/>
              </a:rPr>
              <a:t>header </a:t>
            </a:r>
            <a:r>
              <a:rPr dirty="0" sz="1100">
                <a:latin typeface="Carlito"/>
                <a:cs typeface="Carlito"/>
              </a:rPr>
              <a:t>tag I </a:t>
            </a:r>
            <a:r>
              <a:rPr dirty="0" sz="1100" spc="-5">
                <a:latin typeface="Carlito"/>
                <a:cs typeface="Carlito"/>
              </a:rPr>
              <a:t>have used  </a:t>
            </a:r>
            <a:r>
              <a:rPr dirty="0" sz="1100">
                <a:latin typeface="Carlito"/>
                <a:cs typeface="Carlito"/>
              </a:rPr>
              <a:t>the class </a:t>
            </a:r>
            <a:r>
              <a:rPr dirty="0" sz="1100" spc="-5">
                <a:latin typeface="Carlito"/>
                <a:cs typeface="Carlito"/>
              </a:rPr>
              <a:t>fixed </a:t>
            </a:r>
            <a:r>
              <a:rPr dirty="0" sz="1100">
                <a:latin typeface="Carlito"/>
                <a:cs typeface="Carlito"/>
              </a:rPr>
              <a:t>top which is </a:t>
            </a:r>
            <a:r>
              <a:rPr dirty="0" sz="1100" spc="-5">
                <a:latin typeface="Carlito"/>
                <a:cs typeface="Carlito"/>
              </a:rPr>
              <a:t>used to fix </a:t>
            </a:r>
            <a:r>
              <a:rPr dirty="0" sz="1100">
                <a:latin typeface="Carlito"/>
                <a:cs typeface="Carlito"/>
              </a:rPr>
              <a:t>the top menu of the </a:t>
            </a:r>
            <a:r>
              <a:rPr dirty="0" sz="1100" spc="-5">
                <a:latin typeface="Carlito"/>
                <a:cs typeface="Carlito"/>
              </a:rPr>
              <a:t>page </a:t>
            </a:r>
            <a:r>
              <a:rPr dirty="0" sz="1100">
                <a:latin typeface="Carlito"/>
                <a:cs typeface="Carlito"/>
              </a:rPr>
              <a:t>and </a:t>
            </a:r>
            <a:r>
              <a:rPr dirty="0" sz="1100" spc="-5">
                <a:latin typeface="Carlito"/>
                <a:cs typeface="Carlito"/>
              </a:rPr>
              <a:t>beside that </a:t>
            </a:r>
            <a:r>
              <a:rPr dirty="0" sz="1100">
                <a:latin typeface="Carlito"/>
                <a:cs typeface="Carlito"/>
              </a:rPr>
              <a:t>class the other  class </a:t>
            </a:r>
            <a:r>
              <a:rPr dirty="0" sz="1100" spc="-5">
                <a:latin typeface="Carlito"/>
                <a:cs typeface="Carlito"/>
              </a:rPr>
              <a:t>used </a:t>
            </a:r>
            <a:r>
              <a:rPr dirty="0" sz="1100">
                <a:latin typeface="Carlito"/>
                <a:cs typeface="Carlito"/>
              </a:rPr>
              <a:t>is </a:t>
            </a:r>
            <a:r>
              <a:rPr dirty="0" sz="1100" spc="-5">
                <a:latin typeface="Carlito"/>
                <a:cs typeface="Carlito"/>
              </a:rPr>
              <a:t>d-flex </a:t>
            </a:r>
            <a:r>
              <a:rPr dirty="0" sz="1100">
                <a:latin typeface="Carlito"/>
                <a:cs typeface="Carlito"/>
              </a:rPr>
              <a:t>class </a:t>
            </a:r>
            <a:r>
              <a:rPr dirty="0" sz="1100" spc="-5">
                <a:latin typeface="Carlito"/>
                <a:cs typeface="Carlito"/>
              </a:rPr>
              <a:t>which </a:t>
            </a:r>
            <a:r>
              <a:rPr dirty="0" sz="1100">
                <a:latin typeface="Carlito"/>
                <a:cs typeface="Carlito"/>
              </a:rPr>
              <a:t>is the bootstrap css </a:t>
            </a:r>
            <a:r>
              <a:rPr dirty="0" sz="1100" spc="-5">
                <a:latin typeface="Carlito"/>
                <a:cs typeface="Carlito"/>
              </a:rPr>
              <a:t>class </a:t>
            </a:r>
            <a:r>
              <a:rPr dirty="0" sz="1100">
                <a:latin typeface="Carlito"/>
                <a:cs typeface="Carlito"/>
              </a:rPr>
              <a:t>in order </a:t>
            </a:r>
            <a:r>
              <a:rPr dirty="0" sz="1100" spc="5">
                <a:latin typeface="Carlito"/>
                <a:cs typeface="Carlito"/>
              </a:rPr>
              <a:t>to </a:t>
            </a:r>
            <a:r>
              <a:rPr dirty="0" sz="1100">
                <a:latin typeface="Carlito"/>
                <a:cs typeface="Carlito"/>
              </a:rPr>
              <a:t>keep all </a:t>
            </a:r>
            <a:r>
              <a:rPr dirty="0" sz="1100" spc="-5">
                <a:latin typeface="Carlito"/>
                <a:cs typeface="Carlito"/>
              </a:rPr>
              <a:t>the </a:t>
            </a:r>
            <a:r>
              <a:rPr dirty="0" sz="1100">
                <a:latin typeface="Carlito"/>
                <a:cs typeface="Carlito"/>
              </a:rPr>
              <a:t>menus beside  each </a:t>
            </a:r>
            <a:r>
              <a:rPr dirty="0" sz="1100" spc="-5">
                <a:latin typeface="Carlito"/>
                <a:cs typeface="Carlito"/>
              </a:rPr>
              <a:t>other </a:t>
            </a:r>
            <a:r>
              <a:rPr dirty="0" sz="1100">
                <a:latin typeface="Carlito"/>
                <a:cs typeface="Carlito"/>
              </a:rPr>
              <a:t>and there is a </a:t>
            </a:r>
            <a:r>
              <a:rPr dirty="0" sz="1100" spc="-5">
                <a:latin typeface="Carlito"/>
                <a:cs typeface="Carlito"/>
              </a:rPr>
              <a:t>class used </a:t>
            </a:r>
            <a:r>
              <a:rPr dirty="0" sz="1100">
                <a:latin typeface="Carlito"/>
                <a:cs typeface="Carlito"/>
              </a:rPr>
              <a:t>in that header </a:t>
            </a:r>
            <a:r>
              <a:rPr dirty="0" sz="1100" spc="-5">
                <a:latin typeface="Carlito"/>
                <a:cs typeface="Carlito"/>
              </a:rPr>
              <a:t>tag </a:t>
            </a:r>
            <a:r>
              <a:rPr dirty="0" sz="1100">
                <a:latin typeface="Carlito"/>
                <a:cs typeface="Carlito"/>
              </a:rPr>
              <a:t>is align-center which </a:t>
            </a:r>
            <a:r>
              <a:rPr dirty="0" sz="1100" spc="-5">
                <a:latin typeface="Carlito"/>
                <a:cs typeface="Carlito"/>
              </a:rPr>
              <a:t>keep </a:t>
            </a:r>
            <a:r>
              <a:rPr dirty="0" sz="1100">
                <a:latin typeface="Carlito"/>
                <a:cs typeface="Carlito"/>
              </a:rPr>
              <a:t>the menus in  the center. </a:t>
            </a:r>
            <a:r>
              <a:rPr dirty="0" sz="1100" spc="-5">
                <a:latin typeface="Carlito"/>
                <a:cs typeface="Carlito"/>
              </a:rPr>
              <a:t>The classes used </a:t>
            </a:r>
            <a:r>
              <a:rPr dirty="0" sz="1100">
                <a:latin typeface="Carlito"/>
                <a:cs typeface="Carlito"/>
              </a:rPr>
              <a:t>in the header I </a:t>
            </a:r>
            <a:r>
              <a:rPr dirty="0" sz="1100" spc="-5">
                <a:latin typeface="Carlito"/>
                <a:cs typeface="Carlito"/>
              </a:rPr>
              <a:t>have </a:t>
            </a:r>
            <a:r>
              <a:rPr dirty="0" sz="1100">
                <a:latin typeface="Carlito"/>
                <a:cs typeface="Carlito"/>
              </a:rPr>
              <a:t>define the </a:t>
            </a:r>
            <a:r>
              <a:rPr dirty="0" sz="1100" spc="-5">
                <a:latin typeface="Carlito"/>
                <a:cs typeface="Carlito"/>
              </a:rPr>
              <a:t>color </a:t>
            </a:r>
            <a:r>
              <a:rPr dirty="0" sz="1100">
                <a:latin typeface="Carlito"/>
                <a:cs typeface="Carlito"/>
              </a:rPr>
              <a:t>in </a:t>
            </a:r>
            <a:r>
              <a:rPr dirty="0" sz="1100" spc="-5">
                <a:latin typeface="Carlito"/>
                <a:cs typeface="Carlito"/>
              </a:rPr>
              <a:t>those classes </a:t>
            </a:r>
            <a:r>
              <a:rPr dirty="0" sz="1100">
                <a:latin typeface="Carlito"/>
                <a:cs typeface="Carlito"/>
              </a:rPr>
              <a:t>in </a:t>
            </a:r>
            <a:r>
              <a:rPr dirty="0" sz="1100" spc="-5">
                <a:latin typeface="Carlito"/>
                <a:cs typeface="Carlito"/>
              </a:rPr>
              <a:t>order </a:t>
            </a:r>
            <a:r>
              <a:rPr dirty="0" sz="1100">
                <a:latin typeface="Carlito"/>
                <a:cs typeface="Carlito"/>
              </a:rPr>
              <a:t>to  </a:t>
            </a:r>
            <a:r>
              <a:rPr dirty="0" sz="1100" spc="-5">
                <a:latin typeface="Carlito"/>
                <a:cs typeface="Carlito"/>
              </a:rPr>
              <a:t>change</a:t>
            </a:r>
            <a:r>
              <a:rPr dirty="0" sz="1100" spc="50">
                <a:latin typeface="Carlito"/>
                <a:cs typeface="Carlito"/>
              </a:rPr>
              <a:t> </a:t>
            </a:r>
            <a:r>
              <a:rPr dirty="0" sz="1100">
                <a:latin typeface="Carlito"/>
                <a:cs typeface="Carlito"/>
              </a:rPr>
              <a:t>the</a:t>
            </a:r>
            <a:r>
              <a:rPr dirty="0" sz="1100" spc="55">
                <a:latin typeface="Carlito"/>
                <a:cs typeface="Carlito"/>
              </a:rPr>
              <a:t> </a:t>
            </a:r>
            <a:r>
              <a:rPr dirty="0" sz="1100" spc="-5">
                <a:latin typeface="Carlito"/>
                <a:cs typeface="Carlito"/>
              </a:rPr>
              <a:t>background</a:t>
            </a:r>
            <a:r>
              <a:rPr dirty="0" sz="1100" spc="50">
                <a:latin typeface="Carlito"/>
                <a:cs typeface="Carlito"/>
              </a:rPr>
              <a:t> </a:t>
            </a:r>
            <a:r>
              <a:rPr dirty="0" sz="1100">
                <a:latin typeface="Carlito"/>
                <a:cs typeface="Carlito"/>
              </a:rPr>
              <a:t>color</a:t>
            </a:r>
            <a:r>
              <a:rPr dirty="0" sz="1100" spc="55">
                <a:latin typeface="Carlito"/>
                <a:cs typeface="Carlito"/>
              </a:rPr>
              <a:t> </a:t>
            </a:r>
            <a:r>
              <a:rPr dirty="0" sz="1100">
                <a:latin typeface="Carlito"/>
                <a:cs typeface="Carlito"/>
              </a:rPr>
              <a:t>of</a:t>
            </a:r>
            <a:r>
              <a:rPr dirty="0" sz="1100" spc="40">
                <a:latin typeface="Carlito"/>
                <a:cs typeface="Carlito"/>
              </a:rPr>
              <a:t> </a:t>
            </a:r>
            <a:r>
              <a:rPr dirty="0" sz="1100">
                <a:latin typeface="Carlito"/>
                <a:cs typeface="Carlito"/>
              </a:rPr>
              <a:t>the</a:t>
            </a:r>
            <a:r>
              <a:rPr dirty="0" sz="1100" spc="55">
                <a:latin typeface="Carlito"/>
                <a:cs typeface="Carlito"/>
              </a:rPr>
              <a:t> </a:t>
            </a:r>
            <a:r>
              <a:rPr dirty="0" sz="1100">
                <a:latin typeface="Carlito"/>
                <a:cs typeface="Carlito"/>
              </a:rPr>
              <a:t>header</a:t>
            </a:r>
            <a:r>
              <a:rPr dirty="0" sz="1100" spc="55">
                <a:latin typeface="Carlito"/>
                <a:cs typeface="Carlito"/>
              </a:rPr>
              <a:t> </a:t>
            </a:r>
            <a:r>
              <a:rPr dirty="0" sz="1100">
                <a:latin typeface="Carlito"/>
                <a:cs typeface="Carlito"/>
              </a:rPr>
              <a:t>and</a:t>
            </a:r>
            <a:r>
              <a:rPr dirty="0" sz="1100" spc="50">
                <a:latin typeface="Carlito"/>
                <a:cs typeface="Carlito"/>
              </a:rPr>
              <a:t> </a:t>
            </a:r>
            <a:r>
              <a:rPr dirty="0" sz="1100" spc="-5">
                <a:latin typeface="Carlito"/>
                <a:cs typeface="Carlito"/>
              </a:rPr>
              <a:t>to</a:t>
            </a:r>
            <a:r>
              <a:rPr dirty="0" sz="1100" spc="60">
                <a:latin typeface="Carlito"/>
                <a:cs typeface="Carlito"/>
              </a:rPr>
              <a:t> </a:t>
            </a:r>
            <a:r>
              <a:rPr dirty="0" sz="1100" spc="-5">
                <a:latin typeface="Carlito"/>
                <a:cs typeface="Carlito"/>
              </a:rPr>
              <a:t>change</a:t>
            </a:r>
            <a:r>
              <a:rPr dirty="0" sz="1100" spc="55">
                <a:latin typeface="Carlito"/>
                <a:cs typeface="Carlito"/>
              </a:rPr>
              <a:t> </a:t>
            </a:r>
            <a:r>
              <a:rPr dirty="0" sz="1100">
                <a:latin typeface="Carlito"/>
                <a:cs typeface="Carlito"/>
              </a:rPr>
              <a:t>the</a:t>
            </a:r>
            <a:r>
              <a:rPr dirty="0" sz="1100" spc="55">
                <a:latin typeface="Carlito"/>
                <a:cs typeface="Carlito"/>
              </a:rPr>
              <a:t> </a:t>
            </a:r>
            <a:r>
              <a:rPr dirty="0" sz="1100" spc="-5">
                <a:latin typeface="Carlito"/>
                <a:cs typeface="Carlito"/>
              </a:rPr>
              <a:t>font.</a:t>
            </a:r>
            <a:r>
              <a:rPr dirty="0" sz="1100" spc="55">
                <a:latin typeface="Carlito"/>
                <a:cs typeface="Carlito"/>
              </a:rPr>
              <a:t> </a:t>
            </a:r>
            <a:r>
              <a:rPr dirty="0" sz="1100">
                <a:latin typeface="Carlito"/>
                <a:cs typeface="Carlito"/>
              </a:rPr>
              <a:t>In</a:t>
            </a:r>
            <a:r>
              <a:rPr dirty="0" sz="1100" spc="50">
                <a:latin typeface="Carlito"/>
                <a:cs typeface="Carlito"/>
              </a:rPr>
              <a:t> </a:t>
            </a:r>
            <a:r>
              <a:rPr dirty="0" sz="1100">
                <a:latin typeface="Carlito"/>
                <a:cs typeface="Carlito"/>
              </a:rPr>
              <a:t>the</a:t>
            </a:r>
            <a:r>
              <a:rPr dirty="0" sz="1100" spc="55">
                <a:latin typeface="Carlito"/>
                <a:cs typeface="Carlito"/>
              </a:rPr>
              <a:t> </a:t>
            </a:r>
            <a:r>
              <a:rPr dirty="0" sz="1100" spc="-5">
                <a:latin typeface="Carlito"/>
                <a:cs typeface="Carlito"/>
              </a:rPr>
              <a:t>Header</a:t>
            </a:r>
            <a:r>
              <a:rPr dirty="0" sz="1100" spc="55">
                <a:latin typeface="Carlito"/>
                <a:cs typeface="Carlito"/>
              </a:rPr>
              <a:t> </a:t>
            </a:r>
            <a:r>
              <a:rPr dirty="0" sz="1100">
                <a:latin typeface="Carlito"/>
                <a:cs typeface="Carlito"/>
              </a:rPr>
              <a:t>tag</a:t>
            </a:r>
            <a:r>
              <a:rPr dirty="0" sz="1100" spc="50">
                <a:latin typeface="Carlito"/>
                <a:cs typeface="Carlito"/>
              </a:rPr>
              <a:t> </a:t>
            </a:r>
            <a:r>
              <a:rPr dirty="0" sz="1100" spc="-5">
                <a:latin typeface="Carlito"/>
                <a:cs typeface="Carlito"/>
              </a:rPr>
              <a:t>I’m</a:t>
            </a:r>
            <a:r>
              <a:rPr dirty="0" sz="1100" spc="60">
                <a:latin typeface="Carlito"/>
                <a:cs typeface="Carlito"/>
              </a:rPr>
              <a:t> </a:t>
            </a:r>
            <a:r>
              <a:rPr dirty="0" sz="1100" spc="-5">
                <a:latin typeface="Carlito"/>
                <a:cs typeface="Carlito"/>
              </a:rPr>
              <a:t>using</a:t>
            </a:r>
            <a:endParaRPr sz="1100">
              <a:latin typeface="Carlito"/>
              <a:cs typeface="Carlito"/>
            </a:endParaRPr>
          </a:p>
        </p:txBody>
      </p:sp>
      <p:sp>
        <p:nvSpPr>
          <p:cNvPr id="4" name="object 4"/>
          <p:cNvSpPr/>
          <p:nvPr/>
        </p:nvSpPr>
        <p:spPr>
          <a:xfrm>
            <a:off x="1371600" y="2706116"/>
            <a:ext cx="5944743" cy="4777994"/>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9153" y="894334"/>
            <a:ext cx="5510530" cy="364490"/>
          </a:xfrm>
          <a:prstGeom prst="rect">
            <a:avLst/>
          </a:prstGeom>
        </p:spPr>
        <p:txBody>
          <a:bodyPr wrap="square" lIns="0" tIns="10160" rIns="0" bIns="0" rtlCol="0" vert="horz">
            <a:spAutoFit/>
          </a:bodyPr>
          <a:lstStyle/>
          <a:p>
            <a:pPr marL="12700" marR="5080">
              <a:lnSpc>
                <a:spcPct val="101800"/>
              </a:lnSpc>
              <a:spcBef>
                <a:spcPts val="80"/>
              </a:spcBef>
            </a:pPr>
            <a:r>
              <a:rPr dirty="0" sz="1100">
                <a:latin typeface="Carlito"/>
                <a:cs typeface="Carlito"/>
              </a:rPr>
              <a:t>the id which is </a:t>
            </a:r>
            <a:r>
              <a:rPr dirty="0" sz="1100" spc="-5">
                <a:latin typeface="Carlito"/>
                <a:cs typeface="Carlito"/>
              </a:rPr>
              <a:t>responsible for </a:t>
            </a:r>
            <a:r>
              <a:rPr dirty="0" sz="1100">
                <a:latin typeface="Carlito"/>
                <a:cs typeface="Carlito"/>
              </a:rPr>
              <a:t>giving the </a:t>
            </a:r>
            <a:r>
              <a:rPr dirty="0" sz="1100" spc="-5">
                <a:latin typeface="Carlito"/>
                <a:cs typeface="Carlito"/>
              </a:rPr>
              <a:t>background </a:t>
            </a:r>
            <a:r>
              <a:rPr dirty="0" sz="1100">
                <a:latin typeface="Carlito"/>
                <a:cs typeface="Carlito"/>
              </a:rPr>
              <a:t>color to the header and </a:t>
            </a:r>
            <a:r>
              <a:rPr dirty="0" sz="1100" spc="-5">
                <a:latin typeface="Carlito"/>
                <a:cs typeface="Carlito"/>
              </a:rPr>
              <a:t>for </a:t>
            </a:r>
            <a:r>
              <a:rPr dirty="0" sz="1100">
                <a:latin typeface="Carlito"/>
                <a:cs typeface="Carlito"/>
              </a:rPr>
              <a:t>the </a:t>
            </a:r>
            <a:r>
              <a:rPr dirty="0" sz="1100" spc="-5">
                <a:latin typeface="Carlito"/>
                <a:cs typeface="Carlito"/>
              </a:rPr>
              <a:t>fonts </a:t>
            </a:r>
            <a:r>
              <a:rPr dirty="0" sz="1100">
                <a:latin typeface="Carlito"/>
                <a:cs typeface="Carlito"/>
              </a:rPr>
              <a:t>of  that</a:t>
            </a:r>
            <a:r>
              <a:rPr dirty="0" sz="1100" spc="-5">
                <a:latin typeface="Carlito"/>
                <a:cs typeface="Carlito"/>
              </a:rPr>
              <a:t> header.</a:t>
            </a:r>
            <a:endParaRPr sz="1100">
              <a:latin typeface="Carlito"/>
              <a:cs typeface="Carlito"/>
            </a:endParaRPr>
          </a:p>
        </p:txBody>
      </p:sp>
      <p:sp>
        <p:nvSpPr>
          <p:cNvPr id="3" name="object 3"/>
          <p:cNvSpPr txBox="1"/>
          <p:nvPr/>
        </p:nvSpPr>
        <p:spPr>
          <a:xfrm>
            <a:off x="3188335" y="1804161"/>
            <a:ext cx="1232535" cy="193675"/>
          </a:xfrm>
          <a:prstGeom prst="rect">
            <a:avLst/>
          </a:prstGeom>
        </p:spPr>
        <p:txBody>
          <a:bodyPr wrap="square" lIns="0" tIns="12700" rIns="0" bIns="0" rtlCol="0" vert="horz">
            <a:spAutoFit/>
          </a:bodyPr>
          <a:lstStyle/>
          <a:p>
            <a:pPr marL="12700">
              <a:lnSpc>
                <a:spcPct val="100000"/>
              </a:lnSpc>
              <a:spcBef>
                <a:spcPts val="100"/>
              </a:spcBef>
            </a:pPr>
            <a:r>
              <a:rPr dirty="0" sz="1100" spc="-5" b="1">
                <a:latin typeface="Carlito"/>
                <a:cs typeface="Carlito"/>
              </a:rPr>
              <a:t>Design of </a:t>
            </a:r>
            <a:r>
              <a:rPr dirty="0" sz="1100" b="1">
                <a:latin typeface="Carlito"/>
                <a:cs typeface="Carlito"/>
              </a:rPr>
              <a:t>the</a:t>
            </a:r>
            <a:r>
              <a:rPr dirty="0" sz="1100" spc="-55" b="1">
                <a:latin typeface="Carlito"/>
                <a:cs typeface="Carlito"/>
              </a:rPr>
              <a:t> </a:t>
            </a:r>
            <a:r>
              <a:rPr dirty="0" sz="1100" spc="-5" b="1">
                <a:latin typeface="Carlito"/>
                <a:cs typeface="Carlito"/>
              </a:rPr>
              <a:t>header</a:t>
            </a:r>
            <a:endParaRPr sz="1100">
              <a:latin typeface="Carlito"/>
              <a:cs typeface="Carlito"/>
            </a:endParaRPr>
          </a:p>
        </p:txBody>
      </p:sp>
      <p:sp>
        <p:nvSpPr>
          <p:cNvPr id="4" name="object 4"/>
          <p:cNvSpPr txBox="1"/>
          <p:nvPr/>
        </p:nvSpPr>
        <p:spPr>
          <a:xfrm>
            <a:off x="1359153" y="3194431"/>
            <a:ext cx="5513705" cy="704215"/>
          </a:xfrm>
          <a:prstGeom prst="rect">
            <a:avLst/>
          </a:prstGeom>
        </p:spPr>
        <p:txBody>
          <a:bodyPr wrap="square" lIns="0" tIns="10795" rIns="0" bIns="0" rtlCol="0" vert="horz">
            <a:spAutoFit/>
          </a:bodyPr>
          <a:lstStyle/>
          <a:p>
            <a:pPr algn="just" marL="12700" marR="5080">
              <a:lnSpc>
                <a:spcPct val="101499"/>
              </a:lnSpc>
              <a:spcBef>
                <a:spcPts val="85"/>
              </a:spcBef>
            </a:pPr>
            <a:r>
              <a:rPr dirty="0" sz="1100">
                <a:latin typeface="Carlito"/>
                <a:cs typeface="Carlito"/>
              </a:rPr>
              <a:t>After that header there is a body tag and </a:t>
            </a:r>
            <a:r>
              <a:rPr dirty="0" sz="1100" spc="-5">
                <a:latin typeface="Carlito"/>
                <a:cs typeface="Carlito"/>
              </a:rPr>
              <a:t>inside </a:t>
            </a:r>
            <a:r>
              <a:rPr dirty="0" sz="1100">
                <a:latin typeface="Carlito"/>
                <a:cs typeface="Carlito"/>
              </a:rPr>
              <a:t>that body tag </a:t>
            </a:r>
            <a:r>
              <a:rPr dirty="0" sz="1100" spc="-5">
                <a:latin typeface="Carlito"/>
                <a:cs typeface="Carlito"/>
              </a:rPr>
              <a:t>there </a:t>
            </a:r>
            <a:r>
              <a:rPr dirty="0" sz="1100">
                <a:latin typeface="Carlito"/>
                <a:cs typeface="Carlito"/>
              </a:rPr>
              <a:t>is a </a:t>
            </a:r>
            <a:r>
              <a:rPr dirty="0" sz="1100" spc="-5">
                <a:latin typeface="Carlito"/>
                <a:cs typeface="Carlito"/>
              </a:rPr>
              <a:t>div </a:t>
            </a:r>
            <a:r>
              <a:rPr dirty="0" sz="1100">
                <a:latin typeface="Carlito"/>
                <a:cs typeface="Carlito"/>
              </a:rPr>
              <a:t>tag </a:t>
            </a:r>
            <a:r>
              <a:rPr dirty="0" sz="1100" spc="-5">
                <a:latin typeface="Carlito"/>
                <a:cs typeface="Carlito"/>
              </a:rPr>
              <a:t>where </a:t>
            </a:r>
            <a:r>
              <a:rPr dirty="0" sz="1100">
                <a:latin typeface="Carlito"/>
                <a:cs typeface="Carlito"/>
              </a:rPr>
              <a:t>I am </a:t>
            </a:r>
            <a:r>
              <a:rPr dirty="0" sz="1100" spc="-10">
                <a:latin typeface="Carlito"/>
                <a:cs typeface="Carlito"/>
              </a:rPr>
              <a:t>using  </a:t>
            </a:r>
            <a:r>
              <a:rPr dirty="0" sz="1100">
                <a:latin typeface="Carlito"/>
                <a:cs typeface="Carlito"/>
              </a:rPr>
              <a:t>the </a:t>
            </a:r>
            <a:r>
              <a:rPr dirty="0" sz="1100" spc="-5">
                <a:latin typeface="Carlito"/>
                <a:cs typeface="Carlito"/>
              </a:rPr>
              <a:t>section </a:t>
            </a:r>
            <a:r>
              <a:rPr dirty="0" sz="1100">
                <a:latin typeface="Carlito"/>
                <a:cs typeface="Carlito"/>
              </a:rPr>
              <a:t>tag and </a:t>
            </a:r>
            <a:r>
              <a:rPr dirty="0" sz="1100" spc="-5">
                <a:latin typeface="Carlito"/>
                <a:cs typeface="Carlito"/>
              </a:rPr>
              <a:t>inside </a:t>
            </a:r>
            <a:r>
              <a:rPr dirty="0" sz="1100">
                <a:latin typeface="Carlito"/>
                <a:cs typeface="Carlito"/>
              </a:rPr>
              <a:t>that </a:t>
            </a:r>
            <a:r>
              <a:rPr dirty="0" sz="1100" spc="-5">
                <a:latin typeface="Carlito"/>
                <a:cs typeface="Carlito"/>
              </a:rPr>
              <a:t>section </a:t>
            </a:r>
            <a:r>
              <a:rPr dirty="0" sz="1100">
                <a:latin typeface="Carlito"/>
                <a:cs typeface="Carlito"/>
              </a:rPr>
              <a:t>tag there is a </a:t>
            </a:r>
            <a:r>
              <a:rPr dirty="0" sz="1100" spc="-5">
                <a:latin typeface="Carlito"/>
                <a:cs typeface="Carlito"/>
              </a:rPr>
              <a:t>div where I’m using </a:t>
            </a:r>
            <a:r>
              <a:rPr dirty="0" sz="1100">
                <a:latin typeface="Carlito"/>
                <a:cs typeface="Carlito"/>
              </a:rPr>
              <a:t>the </a:t>
            </a:r>
            <a:r>
              <a:rPr dirty="0" sz="1100" spc="-5">
                <a:latin typeface="Carlito"/>
                <a:cs typeface="Carlito"/>
              </a:rPr>
              <a:t>class container </a:t>
            </a:r>
            <a:r>
              <a:rPr dirty="0" sz="1100" spc="-10">
                <a:latin typeface="Carlito"/>
                <a:cs typeface="Carlito"/>
              </a:rPr>
              <a:t>in  </a:t>
            </a:r>
            <a:r>
              <a:rPr dirty="0" sz="1100">
                <a:latin typeface="Carlito"/>
                <a:cs typeface="Carlito"/>
              </a:rPr>
              <a:t>order </a:t>
            </a:r>
            <a:r>
              <a:rPr dirty="0" sz="1100" spc="-5">
                <a:latin typeface="Carlito"/>
                <a:cs typeface="Carlito"/>
              </a:rPr>
              <a:t>to align </a:t>
            </a:r>
            <a:r>
              <a:rPr dirty="0" sz="1100">
                <a:latin typeface="Carlito"/>
                <a:cs typeface="Carlito"/>
              </a:rPr>
              <a:t>the </a:t>
            </a:r>
            <a:r>
              <a:rPr dirty="0" sz="1100" spc="-5">
                <a:latin typeface="Carlito"/>
                <a:cs typeface="Carlito"/>
              </a:rPr>
              <a:t>image and inside </a:t>
            </a:r>
            <a:r>
              <a:rPr dirty="0" sz="1100">
                <a:latin typeface="Carlito"/>
                <a:cs typeface="Carlito"/>
              </a:rPr>
              <a:t>that </a:t>
            </a:r>
            <a:r>
              <a:rPr dirty="0" sz="1100" spc="-5">
                <a:latin typeface="Carlito"/>
                <a:cs typeface="Carlito"/>
              </a:rPr>
              <a:t>div </a:t>
            </a:r>
            <a:r>
              <a:rPr dirty="0" sz="1100">
                <a:latin typeface="Carlito"/>
                <a:cs typeface="Carlito"/>
              </a:rPr>
              <a:t>there is a </a:t>
            </a:r>
            <a:r>
              <a:rPr dirty="0" sz="1100" spc="-5">
                <a:latin typeface="Carlito"/>
                <a:cs typeface="Carlito"/>
              </a:rPr>
              <a:t>by </a:t>
            </a:r>
            <a:r>
              <a:rPr dirty="0" sz="1100">
                <a:latin typeface="Carlito"/>
                <a:cs typeface="Carlito"/>
              </a:rPr>
              <a:t>default tag which is </a:t>
            </a:r>
            <a:r>
              <a:rPr dirty="0" sz="1100" spc="-5">
                <a:latin typeface="Carlito"/>
                <a:cs typeface="Carlito"/>
              </a:rPr>
              <a:t>data-aos=”fade-up”  </a:t>
            </a:r>
            <a:r>
              <a:rPr dirty="0" sz="1100">
                <a:latin typeface="Carlito"/>
                <a:cs typeface="Carlito"/>
              </a:rPr>
              <a:t>and this tag </a:t>
            </a:r>
            <a:r>
              <a:rPr dirty="0" sz="1100" spc="-5">
                <a:latin typeface="Carlito"/>
                <a:cs typeface="Carlito"/>
              </a:rPr>
              <a:t>is using for fading </a:t>
            </a:r>
            <a:r>
              <a:rPr dirty="0" sz="1100">
                <a:latin typeface="Carlito"/>
                <a:cs typeface="Carlito"/>
              </a:rPr>
              <a:t>the </a:t>
            </a:r>
            <a:r>
              <a:rPr dirty="0" sz="1100" spc="-5">
                <a:latin typeface="Carlito"/>
                <a:cs typeface="Carlito"/>
              </a:rPr>
              <a:t>image. Here </a:t>
            </a:r>
            <a:r>
              <a:rPr dirty="0" sz="1100">
                <a:latin typeface="Carlito"/>
                <a:cs typeface="Carlito"/>
              </a:rPr>
              <a:t>is the </a:t>
            </a:r>
            <a:r>
              <a:rPr dirty="0" sz="1100" spc="-5">
                <a:latin typeface="Carlito"/>
                <a:cs typeface="Carlito"/>
              </a:rPr>
              <a:t>image </a:t>
            </a:r>
            <a:r>
              <a:rPr dirty="0" sz="1100">
                <a:latin typeface="Carlito"/>
                <a:cs typeface="Carlito"/>
              </a:rPr>
              <a:t>of the </a:t>
            </a:r>
            <a:r>
              <a:rPr dirty="0" sz="1100" spc="-5">
                <a:latin typeface="Carlito"/>
                <a:cs typeface="Carlito"/>
              </a:rPr>
              <a:t>section</a:t>
            </a:r>
            <a:r>
              <a:rPr dirty="0" sz="1100" spc="5">
                <a:latin typeface="Carlito"/>
                <a:cs typeface="Carlito"/>
              </a:rPr>
              <a:t> </a:t>
            </a:r>
            <a:r>
              <a:rPr dirty="0" sz="1100" spc="-5">
                <a:latin typeface="Carlito"/>
                <a:cs typeface="Carlito"/>
              </a:rPr>
              <a:t>part.</a:t>
            </a:r>
            <a:endParaRPr sz="1100">
              <a:latin typeface="Carlito"/>
              <a:cs typeface="Carlito"/>
            </a:endParaRPr>
          </a:p>
        </p:txBody>
      </p:sp>
      <p:sp>
        <p:nvSpPr>
          <p:cNvPr id="5" name="object 5"/>
          <p:cNvSpPr txBox="1"/>
          <p:nvPr/>
        </p:nvSpPr>
        <p:spPr>
          <a:xfrm>
            <a:off x="1333753" y="7376921"/>
            <a:ext cx="5565140" cy="1633855"/>
          </a:xfrm>
          <a:prstGeom prst="rect">
            <a:avLst/>
          </a:prstGeom>
        </p:spPr>
        <p:txBody>
          <a:bodyPr wrap="square" lIns="0" tIns="10160" rIns="0" bIns="0" rtlCol="0" vert="horz">
            <a:spAutoFit/>
          </a:bodyPr>
          <a:lstStyle/>
          <a:p>
            <a:pPr algn="just" marL="38100" marR="30480">
              <a:lnSpc>
                <a:spcPct val="101800"/>
              </a:lnSpc>
              <a:spcBef>
                <a:spcPts val="80"/>
              </a:spcBef>
            </a:pPr>
            <a:r>
              <a:rPr dirty="0" sz="1100">
                <a:latin typeface="Carlito"/>
                <a:cs typeface="Carlito"/>
              </a:rPr>
              <a:t>After the </a:t>
            </a:r>
            <a:r>
              <a:rPr dirty="0" sz="1100" spc="-5">
                <a:latin typeface="Carlito"/>
                <a:cs typeface="Carlito"/>
              </a:rPr>
              <a:t>section part there </a:t>
            </a:r>
            <a:r>
              <a:rPr dirty="0" sz="1100">
                <a:latin typeface="Carlito"/>
                <a:cs typeface="Carlito"/>
              </a:rPr>
              <a:t>is a </a:t>
            </a:r>
            <a:r>
              <a:rPr dirty="0" sz="1100" spc="-5">
                <a:latin typeface="Carlito"/>
                <a:cs typeface="Carlito"/>
              </a:rPr>
              <a:t>footer </a:t>
            </a:r>
            <a:r>
              <a:rPr dirty="0" sz="1100">
                <a:latin typeface="Carlito"/>
                <a:cs typeface="Carlito"/>
              </a:rPr>
              <a:t>part </a:t>
            </a:r>
            <a:r>
              <a:rPr dirty="0" sz="1100" spc="-5">
                <a:latin typeface="Carlito"/>
                <a:cs typeface="Carlito"/>
              </a:rPr>
              <a:t>where the </a:t>
            </a:r>
            <a:r>
              <a:rPr dirty="0" sz="1100">
                <a:latin typeface="Carlito"/>
                <a:cs typeface="Carlito"/>
              </a:rPr>
              <a:t>class is </a:t>
            </a:r>
            <a:r>
              <a:rPr dirty="0" sz="1100" spc="-5">
                <a:latin typeface="Carlito"/>
                <a:cs typeface="Carlito"/>
              </a:rPr>
              <a:t>used </a:t>
            </a:r>
            <a:r>
              <a:rPr dirty="0" sz="1100">
                <a:latin typeface="Carlito"/>
                <a:cs typeface="Carlito"/>
              </a:rPr>
              <a:t>is page-footer and </a:t>
            </a:r>
            <a:r>
              <a:rPr dirty="0" sz="1100" spc="-5">
                <a:latin typeface="Carlito"/>
                <a:cs typeface="Carlito"/>
              </a:rPr>
              <a:t>beside  </a:t>
            </a:r>
            <a:r>
              <a:rPr dirty="0" sz="1100">
                <a:latin typeface="Carlito"/>
                <a:cs typeface="Carlito"/>
              </a:rPr>
              <a:t>that there is a </a:t>
            </a:r>
            <a:r>
              <a:rPr dirty="0" sz="1100" spc="-5">
                <a:latin typeface="Carlito"/>
                <a:cs typeface="Carlito"/>
              </a:rPr>
              <a:t>class bg-dark </a:t>
            </a:r>
            <a:r>
              <a:rPr dirty="0" sz="1100">
                <a:latin typeface="Carlito"/>
                <a:cs typeface="Carlito"/>
              </a:rPr>
              <a:t>which is </a:t>
            </a:r>
            <a:r>
              <a:rPr dirty="0" sz="1100" spc="-5">
                <a:latin typeface="Carlito"/>
                <a:cs typeface="Carlito"/>
              </a:rPr>
              <a:t>used </a:t>
            </a:r>
            <a:r>
              <a:rPr dirty="0" sz="1100">
                <a:latin typeface="Carlito"/>
                <a:cs typeface="Carlito"/>
              </a:rPr>
              <a:t>to making the background </a:t>
            </a:r>
            <a:r>
              <a:rPr dirty="0" sz="1100" spc="-5">
                <a:latin typeface="Carlito"/>
                <a:cs typeface="Carlito"/>
              </a:rPr>
              <a:t>color dark </a:t>
            </a:r>
            <a:r>
              <a:rPr dirty="0" sz="1100">
                <a:latin typeface="Carlito"/>
                <a:cs typeface="Carlito"/>
              </a:rPr>
              <a:t>and </a:t>
            </a:r>
            <a:r>
              <a:rPr dirty="0" sz="1100" spc="-5">
                <a:latin typeface="Carlito"/>
                <a:cs typeface="Carlito"/>
              </a:rPr>
              <a:t>inside </a:t>
            </a:r>
            <a:r>
              <a:rPr dirty="0" sz="1100">
                <a:latin typeface="Carlito"/>
                <a:cs typeface="Carlito"/>
              </a:rPr>
              <a:t>that  </a:t>
            </a:r>
            <a:r>
              <a:rPr dirty="0" sz="1100" spc="-5">
                <a:latin typeface="Carlito"/>
                <a:cs typeface="Carlito"/>
              </a:rPr>
              <a:t>footer </a:t>
            </a:r>
            <a:r>
              <a:rPr dirty="0" sz="1100">
                <a:latin typeface="Carlito"/>
                <a:cs typeface="Carlito"/>
              </a:rPr>
              <a:t>tag </a:t>
            </a:r>
            <a:r>
              <a:rPr dirty="0" sz="1100" spc="-5">
                <a:latin typeface="Carlito"/>
                <a:cs typeface="Carlito"/>
              </a:rPr>
              <a:t>there </a:t>
            </a:r>
            <a:r>
              <a:rPr dirty="0" sz="1100">
                <a:latin typeface="Carlito"/>
                <a:cs typeface="Carlito"/>
              </a:rPr>
              <a:t>is </a:t>
            </a:r>
            <a:r>
              <a:rPr dirty="0" sz="1100" spc="-5">
                <a:latin typeface="Carlito"/>
                <a:cs typeface="Carlito"/>
              </a:rPr>
              <a:t>div for </a:t>
            </a:r>
            <a:r>
              <a:rPr dirty="0" sz="1100">
                <a:latin typeface="Carlito"/>
                <a:cs typeface="Carlito"/>
              </a:rPr>
              <a:t>writing the </a:t>
            </a:r>
            <a:r>
              <a:rPr dirty="0" sz="1100" spc="-5">
                <a:latin typeface="Carlito"/>
                <a:cs typeface="Carlito"/>
              </a:rPr>
              <a:t>license </a:t>
            </a:r>
            <a:r>
              <a:rPr dirty="0" sz="1100">
                <a:latin typeface="Carlito"/>
                <a:cs typeface="Carlito"/>
              </a:rPr>
              <a:t>content and </a:t>
            </a:r>
            <a:r>
              <a:rPr dirty="0" sz="1100" spc="-5">
                <a:latin typeface="Carlito"/>
                <a:cs typeface="Carlito"/>
              </a:rPr>
              <a:t>inside </a:t>
            </a:r>
            <a:r>
              <a:rPr dirty="0" sz="1100">
                <a:latin typeface="Carlito"/>
                <a:cs typeface="Carlito"/>
              </a:rPr>
              <a:t>that </a:t>
            </a:r>
            <a:r>
              <a:rPr dirty="0" sz="1100" spc="-5">
                <a:latin typeface="Carlito"/>
                <a:cs typeface="Carlito"/>
              </a:rPr>
              <a:t>div </a:t>
            </a:r>
            <a:r>
              <a:rPr dirty="0" sz="1100">
                <a:latin typeface="Carlito"/>
                <a:cs typeface="Carlito"/>
              </a:rPr>
              <a:t>two </a:t>
            </a:r>
            <a:r>
              <a:rPr dirty="0" sz="1100" spc="-5">
                <a:latin typeface="Carlito"/>
                <a:cs typeface="Carlito"/>
              </a:rPr>
              <a:t>classes </a:t>
            </a:r>
            <a:r>
              <a:rPr dirty="0" sz="1100">
                <a:latin typeface="Carlito"/>
                <a:cs typeface="Carlito"/>
              </a:rPr>
              <a:t>are </a:t>
            </a:r>
            <a:r>
              <a:rPr dirty="0" sz="1100" spc="-5">
                <a:latin typeface="Carlito"/>
                <a:cs typeface="Carlito"/>
              </a:rPr>
              <a:t>using  first </a:t>
            </a:r>
            <a:r>
              <a:rPr dirty="0" sz="1100">
                <a:latin typeface="Carlito"/>
                <a:cs typeface="Carlito"/>
              </a:rPr>
              <a:t>one is the </a:t>
            </a:r>
            <a:r>
              <a:rPr dirty="0" sz="1100" spc="-5" b="1">
                <a:latin typeface="Carlito"/>
                <a:cs typeface="Carlito"/>
              </a:rPr>
              <a:t>footer-copyright </a:t>
            </a:r>
            <a:r>
              <a:rPr dirty="0" sz="1100">
                <a:latin typeface="Carlito"/>
                <a:cs typeface="Carlito"/>
              </a:rPr>
              <a:t>and the other class is </a:t>
            </a:r>
            <a:r>
              <a:rPr dirty="0" sz="1100" spc="-5" b="1">
                <a:latin typeface="Carlito"/>
                <a:cs typeface="Carlito"/>
              </a:rPr>
              <a:t>text-center </a:t>
            </a:r>
            <a:r>
              <a:rPr dirty="0" sz="1100">
                <a:latin typeface="Carlito"/>
                <a:cs typeface="Carlito"/>
              </a:rPr>
              <a:t>which is </a:t>
            </a:r>
            <a:r>
              <a:rPr dirty="0" sz="1100" spc="-5">
                <a:latin typeface="Carlito"/>
                <a:cs typeface="Carlito"/>
              </a:rPr>
              <a:t>used </a:t>
            </a:r>
            <a:r>
              <a:rPr dirty="0" sz="1100">
                <a:latin typeface="Carlito"/>
                <a:cs typeface="Carlito"/>
              </a:rPr>
              <a:t>to </a:t>
            </a:r>
            <a:r>
              <a:rPr dirty="0" sz="1100" spc="-5">
                <a:latin typeface="Carlito"/>
                <a:cs typeface="Carlito"/>
              </a:rPr>
              <a:t>center </a:t>
            </a:r>
            <a:r>
              <a:rPr dirty="0" sz="1100">
                <a:latin typeface="Carlito"/>
                <a:cs typeface="Carlito"/>
              </a:rPr>
              <a:t>the  text of the </a:t>
            </a:r>
            <a:r>
              <a:rPr dirty="0" sz="1100" spc="-5">
                <a:latin typeface="Carlito"/>
                <a:cs typeface="Carlito"/>
              </a:rPr>
              <a:t>footer </a:t>
            </a:r>
            <a:r>
              <a:rPr dirty="0" sz="1100">
                <a:latin typeface="Carlito"/>
                <a:cs typeface="Carlito"/>
              </a:rPr>
              <a:t>and </a:t>
            </a:r>
            <a:r>
              <a:rPr dirty="0" sz="1100" spc="-5">
                <a:latin typeface="Carlito"/>
                <a:cs typeface="Carlito"/>
              </a:rPr>
              <a:t>there </a:t>
            </a:r>
            <a:r>
              <a:rPr dirty="0" sz="1100">
                <a:latin typeface="Carlito"/>
                <a:cs typeface="Carlito"/>
              </a:rPr>
              <a:t>is </a:t>
            </a:r>
            <a:r>
              <a:rPr dirty="0" sz="1100" spc="-5">
                <a:latin typeface="Carlito"/>
                <a:cs typeface="Carlito"/>
              </a:rPr>
              <a:t>another </a:t>
            </a:r>
            <a:r>
              <a:rPr dirty="0" sz="1100">
                <a:latin typeface="Carlito"/>
                <a:cs typeface="Carlito"/>
              </a:rPr>
              <a:t>pre-defined </a:t>
            </a:r>
            <a:r>
              <a:rPr dirty="0" sz="1100" spc="-5">
                <a:latin typeface="Carlito"/>
                <a:cs typeface="Carlito"/>
              </a:rPr>
              <a:t>class </a:t>
            </a:r>
            <a:r>
              <a:rPr dirty="0" sz="1100">
                <a:latin typeface="Carlito"/>
                <a:cs typeface="Carlito"/>
              </a:rPr>
              <a:t>is </a:t>
            </a:r>
            <a:r>
              <a:rPr dirty="0" sz="1100" spc="-5">
                <a:latin typeface="Carlito"/>
                <a:cs typeface="Carlito"/>
              </a:rPr>
              <a:t>used </a:t>
            </a:r>
            <a:r>
              <a:rPr dirty="0" sz="1100">
                <a:latin typeface="Carlito"/>
                <a:cs typeface="Carlito"/>
              </a:rPr>
              <a:t>which is </a:t>
            </a:r>
            <a:r>
              <a:rPr dirty="0" sz="1100" spc="-5">
                <a:latin typeface="Carlito"/>
                <a:cs typeface="Carlito"/>
              </a:rPr>
              <a:t>py-3 </a:t>
            </a:r>
            <a:r>
              <a:rPr dirty="0" sz="1100">
                <a:latin typeface="Carlito"/>
                <a:cs typeface="Carlito"/>
              </a:rPr>
              <a:t>which is </a:t>
            </a:r>
            <a:r>
              <a:rPr dirty="0" sz="1100" spc="-5">
                <a:latin typeface="Carlito"/>
                <a:cs typeface="Carlito"/>
              </a:rPr>
              <a:t>used to  </a:t>
            </a:r>
            <a:r>
              <a:rPr dirty="0" sz="1100">
                <a:latin typeface="Carlito"/>
                <a:cs typeface="Carlito"/>
              </a:rPr>
              <a:t>give </a:t>
            </a:r>
            <a:r>
              <a:rPr dirty="0" sz="1100" spc="-5">
                <a:latin typeface="Carlito"/>
                <a:cs typeface="Carlito"/>
              </a:rPr>
              <a:t>padding to </a:t>
            </a:r>
            <a:r>
              <a:rPr dirty="0" sz="1100">
                <a:latin typeface="Carlito"/>
                <a:cs typeface="Carlito"/>
              </a:rPr>
              <a:t>the </a:t>
            </a:r>
            <a:r>
              <a:rPr dirty="0" sz="1100" spc="-5">
                <a:latin typeface="Carlito"/>
                <a:cs typeface="Carlito"/>
              </a:rPr>
              <a:t>text and make </a:t>
            </a:r>
            <a:r>
              <a:rPr dirty="0" sz="1100">
                <a:latin typeface="Carlito"/>
                <a:cs typeface="Carlito"/>
              </a:rPr>
              <a:t>it </a:t>
            </a:r>
            <a:r>
              <a:rPr dirty="0" sz="1100" spc="-5">
                <a:latin typeface="Carlito"/>
                <a:cs typeface="Carlito"/>
              </a:rPr>
              <a:t>fit </a:t>
            </a:r>
            <a:r>
              <a:rPr dirty="0" sz="1100">
                <a:latin typeface="Carlito"/>
                <a:cs typeface="Carlito"/>
              </a:rPr>
              <a:t>on the</a:t>
            </a:r>
            <a:r>
              <a:rPr dirty="0" sz="1100" spc="-10">
                <a:latin typeface="Carlito"/>
                <a:cs typeface="Carlito"/>
              </a:rPr>
              <a:t> </a:t>
            </a:r>
            <a:r>
              <a:rPr dirty="0" sz="1100" spc="-5">
                <a:latin typeface="Carlito"/>
                <a:cs typeface="Carlito"/>
              </a:rPr>
              <a:t>screen.</a:t>
            </a:r>
            <a:endParaRPr sz="1100">
              <a:latin typeface="Carlito"/>
              <a:cs typeface="Carlito"/>
            </a:endParaRPr>
          </a:p>
          <a:p>
            <a:pPr algn="just" marL="38100" marR="31115">
              <a:lnSpc>
                <a:spcPct val="101800"/>
              </a:lnSpc>
              <a:spcBef>
                <a:spcPts val="585"/>
              </a:spcBef>
            </a:pPr>
            <a:r>
              <a:rPr dirty="0" sz="1100">
                <a:latin typeface="Carlito"/>
                <a:cs typeface="Carlito"/>
              </a:rPr>
              <a:t>2</a:t>
            </a:r>
            <a:r>
              <a:rPr dirty="0" baseline="31746" sz="1050">
                <a:latin typeface="Carlito"/>
                <a:cs typeface="Carlito"/>
              </a:rPr>
              <a:t>nd </a:t>
            </a:r>
            <a:r>
              <a:rPr dirty="0" sz="1100">
                <a:latin typeface="Carlito"/>
                <a:cs typeface="Carlito"/>
              </a:rPr>
              <a:t>Page </a:t>
            </a:r>
            <a:r>
              <a:rPr dirty="0" sz="1100" spc="-10">
                <a:latin typeface="Carlito"/>
                <a:cs typeface="Carlito"/>
              </a:rPr>
              <a:t>is </a:t>
            </a:r>
            <a:r>
              <a:rPr dirty="0" sz="1100">
                <a:latin typeface="Carlito"/>
                <a:cs typeface="Carlito"/>
              </a:rPr>
              <a:t>the </a:t>
            </a:r>
            <a:r>
              <a:rPr dirty="0" sz="1100" spc="-5">
                <a:latin typeface="Carlito"/>
                <a:cs typeface="Carlito"/>
              </a:rPr>
              <a:t>gallery page </a:t>
            </a:r>
            <a:r>
              <a:rPr dirty="0" sz="1100">
                <a:latin typeface="Carlito"/>
                <a:cs typeface="Carlito"/>
              </a:rPr>
              <a:t>and in that </a:t>
            </a:r>
            <a:r>
              <a:rPr dirty="0" sz="1100" spc="-5">
                <a:latin typeface="Carlito"/>
                <a:cs typeface="Carlito"/>
              </a:rPr>
              <a:t>page the header </a:t>
            </a:r>
            <a:r>
              <a:rPr dirty="0" sz="1100">
                <a:latin typeface="Carlito"/>
                <a:cs typeface="Carlito"/>
              </a:rPr>
              <a:t>is </a:t>
            </a:r>
            <a:r>
              <a:rPr dirty="0" sz="1100" spc="-5">
                <a:latin typeface="Carlito"/>
                <a:cs typeface="Carlito"/>
              </a:rPr>
              <a:t>showing using </a:t>
            </a:r>
            <a:r>
              <a:rPr dirty="0" sz="1100">
                <a:latin typeface="Carlito"/>
                <a:cs typeface="Carlito"/>
              </a:rPr>
              <a:t>the </a:t>
            </a:r>
            <a:r>
              <a:rPr dirty="0" sz="1100" spc="-5">
                <a:latin typeface="Carlito"/>
                <a:cs typeface="Carlito"/>
              </a:rPr>
              <a:t>header </a:t>
            </a:r>
            <a:r>
              <a:rPr dirty="0" sz="1100">
                <a:latin typeface="Carlito"/>
                <a:cs typeface="Carlito"/>
              </a:rPr>
              <a:t>tag and in  that header tag I </a:t>
            </a:r>
            <a:r>
              <a:rPr dirty="0" sz="1100" spc="-5">
                <a:latin typeface="Carlito"/>
                <a:cs typeface="Carlito"/>
              </a:rPr>
              <a:t>have used </a:t>
            </a:r>
            <a:r>
              <a:rPr dirty="0" sz="1100">
                <a:latin typeface="Carlito"/>
                <a:cs typeface="Carlito"/>
              </a:rPr>
              <a:t>the class </a:t>
            </a:r>
            <a:r>
              <a:rPr dirty="0" sz="1100" spc="-5">
                <a:latin typeface="Carlito"/>
                <a:cs typeface="Carlito"/>
              </a:rPr>
              <a:t>fixed </a:t>
            </a:r>
            <a:r>
              <a:rPr dirty="0" sz="1100">
                <a:latin typeface="Carlito"/>
                <a:cs typeface="Carlito"/>
              </a:rPr>
              <a:t>top which is </a:t>
            </a:r>
            <a:r>
              <a:rPr dirty="0" sz="1100" spc="-5">
                <a:latin typeface="Carlito"/>
                <a:cs typeface="Carlito"/>
              </a:rPr>
              <a:t>used </a:t>
            </a:r>
            <a:r>
              <a:rPr dirty="0" sz="1100">
                <a:latin typeface="Carlito"/>
                <a:cs typeface="Carlito"/>
              </a:rPr>
              <a:t>to </a:t>
            </a:r>
            <a:r>
              <a:rPr dirty="0" sz="1100" spc="-5">
                <a:latin typeface="Carlito"/>
                <a:cs typeface="Carlito"/>
              </a:rPr>
              <a:t>fix </a:t>
            </a:r>
            <a:r>
              <a:rPr dirty="0" sz="1100">
                <a:latin typeface="Carlito"/>
                <a:cs typeface="Carlito"/>
              </a:rPr>
              <a:t>the top </a:t>
            </a:r>
            <a:r>
              <a:rPr dirty="0" sz="1100" spc="-5">
                <a:latin typeface="Carlito"/>
                <a:cs typeface="Carlito"/>
              </a:rPr>
              <a:t>menu </a:t>
            </a:r>
            <a:r>
              <a:rPr dirty="0" sz="1100">
                <a:latin typeface="Carlito"/>
                <a:cs typeface="Carlito"/>
              </a:rPr>
              <a:t>of the </a:t>
            </a:r>
            <a:r>
              <a:rPr dirty="0" sz="1100" spc="-5">
                <a:latin typeface="Carlito"/>
                <a:cs typeface="Carlito"/>
              </a:rPr>
              <a:t>page and  </a:t>
            </a:r>
            <a:r>
              <a:rPr dirty="0" sz="1100">
                <a:latin typeface="Carlito"/>
                <a:cs typeface="Carlito"/>
              </a:rPr>
              <a:t>beside</a:t>
            </a:r>
            <a:r>
              <a:rPr dirty="0" sz="1100" spc="70">
                <a:latin typeface="Carlito"/>
                <a:cs typeface="Carlito"/>
              </a:rPr>
              <a:t> </a:t>
            </a:r>
            <a:r>
              <a:rPr dirty="0" sz="1100">
                <a:latin typeface="Carlito"/>
                <a:cs typeface="Carlito"/>
              </a:rPr>
              <a:t>that</a:t>
            </a:r>
            <a:r>
              <a:rPr dirty="0" sz="1100" spc="75">
                <a:latin typeface="Carlito"/>
                <a:cs typeface="Carlito"/>
              </a:rPr>
              <a:t> </a:t>
            </a:r>
            <a:r>
              <a:rPr dirty="0" sz="1100">
                <a:latin typeface="Carlito"/>
                <a:cs typeface="Carlito"/>
              </a:rPr>
              <a:t>class</a:t>
            </a:r>
            <a:r>
              <a:rPr dirty="0" sz="1100" spc="75">
                <a:latin typeface="Carlito"/>
                <a:cs typeface="Carlito"/>
              </a:rPr>
              <a:t> </a:t>
            </a:r>
            <a:r>
              <a:rPr dirty="0" sz="1100">
                <a:latin typeface="Carlito"/>
                <a:cs typeface="Carlito"/>
              </a:rPr>
              <a:t>the</a:t>
            </a:r>
            <a:r>
              <a:rPr dirty="0" sz="1100" spc="75">
                <a:latin typeface="Carlito"/>
                <a:cs typeface="Carlito"/>
              </a:rPr>
              <a:t> </a:t>
            </a:r>
            <a:r>
              <a:rPr dirty="0" sz="1100" spc="-5">
                <a:latin typeface="Carlito"/>
                <a:cs typeface="Carlito"/>
              </a:rPr>
              <a:t>other</a:t>
            </a:r>
            <a:r>
              <a:rPr dirty="0" sz="1100" spc="75">
                <a:latin typeface="Carlito"/>
                <a:cs typeface="Carlito"/>
              </a:rPr>
              <a:t> </a:t>
            </a:r>
            <a:r>
              <a:rPr dirty="0" sz="1100">
                <a:latin typeface="Carlito"/>
                <a:cs typeface="Carlito"/>
              </a:rPr>
              <a:t>class</a:t>
            </a:r>
            <a:r>
              <a:rPr dirty="0" sz="1100" spc="70">
                <a:latin typeface="Carlito"/>
                <a:cs typeface="Carlito"/>
              </a:rPr>
              <a:t> </a:t>
            </a:r>
            <a:r>
              <a:rPr dirty="0" sz="1100" spc="-5">
                <a:latin typeface="Carlito"/>
                <a:cs typeface="Carlito"/>
              </a:rPr>
              <a:t>used</a:t>
            </a:r>
            <a:r>
              <a:rPr dirty="0" sz="1100" spc="75">
                <a:latin typeface="Carlito"/>
                <a:cs typeface="Carlito"/>
              </a:rPr>
              <a:t> </a:t>
            </a:r>
            <a:r>
              <a:rPr dirty="0" sz="1100">
                <a:latin typeface="Carlito"/>
                <a:cs typeface="Carlito"/>
              </a:rPr>
              <a:t>is</a:t>
            </a:r>
            <a:r>
              <a:rPr dirty="0" sz="1100" spc="75">
                <a:latin typeface="Carlito"/>
                <a:cs typeface="Carlito"/>
              </a:rPr>
              <a:t> </a:t>
            </a:r>
            <a:r>
              <a:rPr dirty="0" sz="1100" spc="-5">
                <a:latin typeface="Carlito"/>
                <a:cs typeface="Carlito"/>
              </a:rPr>
              <a:t>d-flex</a:t>
            </a:r>
            <a:r>
              <a:rPr dirty="0" sz="1100" spc="80">
                <a:latin typeface="Carlito"/>
                <a:cs typeface="Carlito"/>
              </a:rPr>
              <a:t> </a:t>
            </a:r>
            <a:r>
              <a:rPr dirty="0" sz="1100">
                <a:latin typeface="Carlito"/>
                <a:cs typeface="Carlito"/>
              </a:rPr>
              <a:t>class</a:t>
            </a:r>
            <a:r>
              <a:rPr dirty="0" sz="1100" spc="65">
                <a:latin typeface="Carlito"/>
                <a:cs typeface="Carlito"/>
              </a:rPr>
              <a:t> </a:t>
            </a:r>
            <a:r>
              <a:rPr dirty="0" sz="1100">
                <a:latin typeface="Carlito"/>
                <a:cs typeface="Carlito"/>
              </a:rPr>
              <a:t>which</a:t>
            </a:r>
            <a:r>
              <a:rPr dirty="0" sz="1100" spc="85">
                <a:latin typeface="Carlito"/>
                <a:cs typeface="Carlito"/>
              </a:rPr>
              <a:t> </a:t>
            </a:r>
            <a:r>
              <a:rPr dirty="0" sz="1100">
                <a:latin typeface="Carlito"/>
                <a:cs typeface="Carlito"/>
              </a:rPr>
              <a:t>is</a:t>
            </a:r>
            <a:r>
              <a:rPr dirty="0" sz="1100" spc="70">
                <a:latin typeface="Carlito"/>
                <a:cs typeface="Carlito"/>
              </a:rPr>
              <a:t> </a:t>
            </a:r>
            <a:r>
              <a:rPr dirty="0" sz="1100">
                <a:latin typeface="Carlito"/>
                <a:cs typeface="Carlito"/>
              </a:rPr>
              <a:t>the</a:t>
            </a:r>
            <a:r>
              <a:rPr dirty="0" sz="1100" spc="75">
                <a:latin typeface="Carlito"/>
                <a:cs typeface="Carlito"/>
              </a:rPr>
              <a:t> </a:t>
            </a:r>
            <a:r>
              <a:rPr dirty="0" sz="1100" spc="-5">
                <a:latin typeface="Carlito"/>
                <a:cs typeface="Carlito"/>
              </a:rPr>
              <a:t>bootstrap</a:t>
            </a:r>
            <a:r>
              <a:rPr dirty="0" sz="1100" spc="75">
                <a:latin typeface="Carlito"/>
                <a:cs typeface="Carlito"/>
              </a:rPr>
              <a:t> </a:t>
            </a:r>
            <a:r>
              <a:rPr dirty="0" sz="1100">
                <a:latin typeface="Carlito"/>
                <a:cs typeface="Carlito"/>
              </a:rPr>
              <a:t>css</a:t>
            </a:r>
            <a:r>
              <a:rPr dirty="0" sz="1100" spc="65">
                <a:latin typeface="Carlito"/>
                <a:cs typeface="Carlito"/>
              </a:rPr>
              <a:t> </a:t>
            </a:r>
            <a:r>
              <a:rPr dirty="0" sz="1100">
                <a:latin typeface="Carlito"/>
                <a:cs typeface="Carlito"/>
              </a:rPr>
              <a:t>class</a:t>
            </a:r>
            <a:r>
              <a:rPr dirty="0" sz="1100" spc="90">
                <a:latin typeface="Carlito"/>
                <a:cs typeface="Carlito"/>
              </a:rPr>
              <a:t> </a:t>
            </a:r>
            <a:r>
              <a:rPr dirty="0" sz="1100">
                <a:latin typeface="Carlito"/>
                <a:cs typeface="Carlito"/>
              </a:rPr>
              <a:t>in</a:t>
            </a:r>
            <a:r>
              <a:rPr dirty="0" sz="1100" spc="65">
                <a:latin typeface="Carlito"/>
                <a:cs typeface="Carlito"/>
              </a:rPr>
              <a:t> </a:t>
            </a:r>
            <a:r>
              <a:rPr dirty="0" sz="1100" spc="-5">
                <a:latin typeface="Carlito"/>
                <a:cs typeface="Carlito"/>
              </a:rPr>
              <a:t>order</a:t>
            </a:r>
            <a:r>
              <a:rPr dirty="0" sz="1100" spc="80">
                <a:latin typeface="Carlito"/>
                <a:cs typeface="Carlito"/>
              </a:rPr>
              <a:t> </a:t>
            </a:r>
            <a:r>
              <a:rPr dirty="0" sz="1100">
                <a:latin typeface="Carlito"/>
                <a:cs typeface="Carlito"/>
              </a:rPr>
              <a:t>to</a:t>
            </a:r>
            <a:endParaRPr sz="1100">
              <a:latin typeface="Carlito"/>
              <a:cs typeface="Carlito"/>
            </a:endParaRPr>
          </a:p>
        </p:txBody>
      </p:sp>
      <p:sp>
        <p:nvSpPr>
          <p:cNvPr id="6" name="object 6"/>
          <p:cNvSpPr/>
          <p:nvPr/>
        </p:nvSpPr>
        <p:spPr>
          <a:xfrm>
            <a:off x="1513021" y="2527574"/>
            <a:ext cx="5154047" cy="365637"/>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1371600" y="4218940"/>
            <a:ext cx="5943600" cy="2507709"/>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2021-11-11T19:29:00Z</dcterms:created>
  <dcterms:modified xsi:type="dcterms:W3CDTF">2021-11-11T19:29:00Z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2020-12-15T00:00:00Z</vt:filetime>
  </property>
  <property fmtid="{D5CDD505-2E9C-101B-9397-08002B2CF9AE}" pid="3" name="Creator">
    <vt:lpwstr>Microsoft® Word for Microsoft 365</vt:lpwstr>
  </property>
  <property fmtid="{D5CDD505-2E9C-101B-9397-08002B2CF9AE}" pid="4" name="LastSaved">
    <vt:filetime>2021-11-11T00:00:00Z</vt:filetime>
  </property>
</Properties>
</file>