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9" r:id="rId3"/>
    <p:sldId id="268" r:id="rId4"/>
  </p:sldIdLst>
  <p:sldSz cx="12192000"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A52F"/>
    <a:srgbClr val="1A0000"/>
    <a:srgbClr val="CCCC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7" d="100"/>
          <a:sy n="67" d="100"/>
        </p:scale>
        <p:origin x="49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3ABB-1E5E-4CE5-BFC3-DD99428E5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9295A-D771-41DA-AFB8-9305875EF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FC6D54-2222-4F6B-B855-C2FD0D539B99}"/>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5" name="Footer Placeholder 4">
            <a:extLst>
              <a:ext uri="{FF2B5EF4-FFF2-40B4-BE49-F238E27FC236}">
                <a16:creationId xmlns:a16="http://schemas.microsoft.com/office/drawing/2014/main" id="{06C4F646-6F93-4740-949D-85BB12AFF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0908C-87A0-48A9-AD7A-82416BD5637A}"/>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150734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AABC-E696-45B5-AE48-5B1E50B67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EDA53-8592-4C89-A693-B4710DDA1E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3950-D84F-42AE-A5D2-5032AD66BD03}"/>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5" name="Footer Placeholder 4">
            <a:extLst>
              <a:ext uri="{FF2B5EF4-FFF2-40B4-BE49-F238E27FC236}">
                <a16:creationId xmlns:a16="http://schemas.microsoft.com/office/drawing/2014/main" id="{DA471C2E-FB79-4997-905D-E17C4DF40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10E40-C38E-400B-B01A-F6A81E49A739}"/>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266966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FF6B6-F0B7-4E27-A256-908DF10D24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B50CE-E34E-454C-984D-D1888F0683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90E68-DF94-4DA6-BD9D-F11F1D20C3F9}"/>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5" name="Footer Placeholder 4">
            <a:extLst>
              <a:ext uri="{FF2B5EF4-FFF2-40B4-BE49-F238E27FC236}">
                <a16:creationId xmlns:a16="http://schemas.microsoft.com/office/drawing/2014/main" id="{F3751E8E-0863-422F-B16A-18F57D4CD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56073-8ABE-453F-8182-0662AF227EAE}"/>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84060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8D32-5EDE-434C-829F-89BD808B3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F76B3-4BFE-4640-9E45-3379D7797E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AADD2-53A4-4AD8-A02F-15062CE8949C}"/>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5" name="Footer Placeholder 4">
            <a:extLst>
              <a:ext uri="{FF2B5EF4-FFF2-40B4-BE49-F238E27FC236}">
                <a16:creationId xmlns:a16="http://schemas.microsoft.com/office/drawing/2014/main" id="{8F15EE22-810F-45BC-BBEA-B51BA57A8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E42A9-94F1-4EAE-8086-94C9B2105AE0}"/>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304037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0EFE-452F-4A01-8BD9-0FEC19FE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323495-75CE-4CA1-8432-04195EE52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8442E2-D97F-4E51-9D78-BBBEA8E50CBE}"/>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5" name="Footer Placeholder 4">
            <a:extLst>
              <a:ext uri="{FF2B5EF4-FFF2-40B4-BE49-F238E27FC236}">
                <a16:creationId xmlns:a16="http://schemas.microsoft.com/office/drawing/2014/main" id="{063E01CD-E89E-4AAC-8EB0-7C805E178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DC747-6EAC-47E2-BCBF-9E1D51CAFC95}"/>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72834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F9F4-24B7-4911-82FD-DD2526569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6EFB6-F1C0-4B2E-8F80-1826403A86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CBD89F-462E-4479-8BCF-FD03A5329D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A455F-493F-471B-989B-53C0CB2CA0C2}"/>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6" name="Footer Placeholder 5">
            <a:extLst>
              <a:ext uri="{FF2B5EF4-FFF2-40B4-BE49-F238E27FC236}">
                <a16:creationId xmlns:a16="http://schemas.microsoft.com/office/drawing/2014/main" id="{4283DF95-7DE1-4208-B8A9-965A00A59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BCA24-F274-40DC-B061-91A8AE121F5B}"/>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305365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AE5-0732-4277-949D-F24B94149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BE075-8974-4228-AC3E-D8EE4DB69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964455-10FE-4776-9D98-86EA69304B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873D9-AC27-4D1C-87E7-A4B3DDE5E4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71A07B-8B11-4491-AECD-1270F57071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73F9F5-BEF2-4432-8045-7CA6279F561F}"/>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8" name="Footer Placeholder 7">
            <a:extLst>
              <a:ext uri="{FF2B5EF4-FFF2-40B4-BE49-F238E27FC236}">
                <a16:creationId xmlns:a16="http://schemas.microsoft.com/office/drawing/2014/main" id="{608B3622-4AC2-465A-8881-C05866A2DE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B3C94-C006-470A-8FB7-95529A318F07}"/>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345461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FF66-90CF-474D-83D8-93277C749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54B1A6-6773-4045-B990-2257163AB15C}"/>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4" name="Footer Placeholder 3">
            <a:extLst>
              <a:ext uri="{FF2B5EF4-FFF2-40B4-BE49-F238E27FC236}">
                <a16:creationId xmlns:a16="http://schemas.microsoft.com/office/drawing/2014/main" id="{DAA412D9-4C90-42A0-98A0-295B94F24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06FAD-60D9-42A4-834B-0230758545CB}"/>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151851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FFD74-D7FA-4197-9CE2-14F75A53360D}"/>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3" name="Footer Placeholder 2">
            <a:extLst>
              <a:ext uri="{FF2B5EF4-FFF2-40B4-BE49-F238E27FC236}">
                <a16:creationId xmlns:a16="http://schemas.microsoft.com/office/drawing/2014/main" id="{C7C7DAE9-12D4-4F2E-A771-8EDAF3B83F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5CD2AF-5F64-479D-AD9D-27D2289A0BE7}"/>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123589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DEA5-17FC-49AA-A1B1-406251AAD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07DECD-75A3-42D7-868B-DC756D724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201476-59FE-4A94-B3E7-CCA0F6139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849F95-C818-4027-9454-3C67DD6E8B33}"/>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6" name="Footer Placeholder 5">
            <a:extLst>
              <a:ext uri="{FF2B5EF4-FFF2-40B4-BE49-F238E27FC236}">
                <a16:creationId xmlns:a16="http://schemas.microsoft.com/office/drawing/2014/main" id="{276BE903-96B4-4BFD-9418-397F5DA52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03B47-C4A4-4E2D-9A56-B1BE30BDA744}"/>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171311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4AA4-12D6-44C5-A212-8E2B5A309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11A025-D863-4FA6-933F-F8C9347FD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3DFFF-D6AD-461A-AE4E-15013EF3C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DD9AF9-EF0D-469C-A62C-61C07962C58D}"/>
              </a:ext>
            </a:extLst>
          </p:cNvPr>
          <p:cNvSpPr>
            <a:spLocks noGrp="1"/>
          </p:cNvSpPr>
          <p:nvPr>
            <p:ph type="dt" sz="half" idx="10"/>
          </p:nvPr>
        </p:nvSpPr>
        <p:spPr/>
        <p:txBody>
          <a:bodyPr/>
          <a:lstStyle/>
          <a:p>
            <a:fld id="{083FA7BE-C7F6-4862-A302-7A54AAE16CC1}" type="datetimeFigureOut">
              <a:rPr lang="en-US" smtClean="0"/>
              <a:t>2/4/2019</a:t>
            </a:fld>
            <a:endParaRPr lang="en-US"/>
          </a:p>
        </p:txBody>
      </p:sp>
      <p:sp>
        <p:nvSpPr>
          <p:cNvPr id="6" name="Footer Placeholder 5">
            <a:extLst>
              <a:ext uri="{FF2B5EF4-FFF2-40B4-BE49-F238E27FC236}">
                <a16:creationId xmlns:a16="http://schemas.microsoft.com/office/drawing/2014/main" id="{F4BA50D3-9060-4C61-A333-2EC3E54FF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7B47-42EC-4327-8C92-777E1129AFD5}"/>
              </a:ext>
            </a:extLst>
          </p:cNvPr>
          <p:cNvSpPr>
            <a:spLocks noGrp="1"/>
          </p:cNvSpPr>
          <p:nvPr>
            <p:ph type="sldNum" sz="quarter" idx="12"/>
          </p:nvPr>
        </p:nvSpPr>
        <p:spPr/>
        <p:txBody>
          <a:bodyPr/>
          <a:lstStyle/>
          <a:p>
            <a:fld id="{AEAF2D11-2F06-43B8-ADD6-B2AC7A94ACDD}" type="slidenum">
              <a:rPr lang="en-US" smtClean="0"/>
              <a:t>‹#›</a:t>
            </a:fld>
            <a:endParaRPr lang="en-US"/>
          </a:p>
        </p:txBody>
      </p:sp>
    </p:spTree>
    <p:extLst>
      <p:ext uri="{BB962C8B-B14F-4D97-AF65-F5344CB8AC3E}">
        <p14:creationId xmlns:p14="http://schemas.microsoft.com/office/powerpoint/2010/main" val="105413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F9104-347D-41FC-91E5-22E4DB302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E644E0-D571-4FB1-9588-6401D69B8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21AB6-816E-4A75-A1D4-18E28DA4A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FA7BE-C7F6-4862-A302-7A54AAE16CC1}" type="datetimeFigureOut">
              <a:rPr lang="en-US" smtClean="0"/>
              <a:t>2/4/2019</a:t>
            </a:fld>
            <a:endParaRPr lang="en-US"/>
          </a:p>
        </p:txBody>
      </p:sp>
      <p:sp>
        <p:nvSpPr>
          <p:cNvPr id="5" name="Footer Placeholder 4">
            <a:extLst>
              <a:ext uri="{FF2B5EF4-FFF2-40B4-BE49-F238E27FC236}">
                <a16:creationId xmlns:a16="http://schemas.microsoft.com/office/drawing/2014/main" id="{821B5769-8D14-48D7-A238-625E69682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D6FAE1-40BB-4760-96F8-76E1C64D5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F2D11-2F06-43B8-ADD6-B2AC7A94ACDD}" type="slidenum">
              <a:rPr lang="en-US" smtClean="0"/>
              <a:t>‹#›</a:t>
            </a:fld>
            <a:endParaRPr lang="en-US"/>
          </a:p>
        </p:txBody>
      </p:sp>
    </p:spTree>
    <p:extLst>
      <p:ext uri="{BB962C8B-B14F-4D97-AF65-F5344CB8AC3E}">
        <p14:creationId xmlns:p14="http://schemas.microsoft.com/office/powerpoint/2010/main" val="177037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3685F6-8292-4A0F-BD24-9FAFB7C39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88" y="-888988"/>
            <a:ext cx="13378576" cy="8635975"/>
          </a:xfrm>
          <a:prstGeom prst="rect">
            <a:avLst/>
          </a:prstGeom>
        </p:spPr>
      </p:pic>
      <p:sp>
        <p:nvSpPr>
          <p:cNvPr id="6" name="Rectangle 5">
            <a:extLst>
              <a:ext uri="{FF2B5EF4-FFF2-40B4-BE49-F238E27FC236}">
                <a16:creationId xmlns:a16="http://schemas.microsoft.com/office/drawing/2014/main" id="{BF9D54CA-D46B-4365-B3F8-400ADBAB3D80}"/>
              </a:ext>
            </a:extLst>
          </p:cNvPr>
          <p:cNvSpPr/>
          <p:nvPr/>
        </p:nvSpPr>
        <p:spPr>
          <a:xfrm>
            <a:off x="5177927" y="-23921"/>
            <a:ext cx="7014072" cy="3642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gency FB" panose="020B0503020202020204" pitchFamily="34" charset="0"/>
              </a:rPr>
              <a:t>                                                </a:t>
            </a:r>
            <a:r>
              <a:rPr lang="en-US" sz="2000" dirty="0">
                <a:solidFill>
                  <a:schemeClr val="bg1"/>
                </a:solidFill>
                <a:latin typeface="Agency FB" panose="020B0503020202020204" pitchFamily="34" charset="0"/>
              </a:rPr>
              <a:t>Home   |   About   |   Services   |   Contact </a:t>
            </a:r>
          </a:p>
        </p:txBody>
      </p:sp>
      <p:sp>
        <p:nvSpPr>
          <p:cNvPr id="2" name="TextBox 1">
            <a:extLst>
              <a:ext uri="{FF2B5EF4-FFF2-40B4-BE49-F238E27FC236}">
                <a16:creationId xmlns:a16="http://schemas.microsoft.com/office/drawing/2014/main" id="{E55C1620-151C-47DD-A94E-2B4563E75362}"/>
              </a:ext>
            </a:extLst>
          </p:cNvPr>
          <p:cNvSpPr txBox="1"/>
          <p:nvPr/>
        </p:nvSpPr>
        <p:spPr>
          <a:xfrm>
            <a:off x="7515226" y="1574371"/>
            <a:ext cx="3940502" cy="2800767"/>
          </a:xfrm>
          <a:prstGeom prst="rect">
            <a:avLst/>
          </a:prstGeom>
          <a:noFill/>
        </p:spPr>
        <p:txBody>
          <a:bodyPr wrap="none" rtlCol="0">
            <a:spAutoFit/>
          </a:bodyPr>
          <a:lstStyle/>
          <a:p>
            <a:r>
              <a:rPr lang="en-US" sz="8800" dirty="0">
                <a:solidFill>
                  <a:schemeClr val="bg1"/>
                </a:solidFill>
                <a:latin typeface="Freestyle Script" panose="030804020302050B0404" pitchFamily="66" charset="0"/>
              </a:rPr>
              <a:t>Get healthy.</a:t>
            </a:r>
          </a:p>
          <a:p>
            <a:r>
              <a:rPr lang="en-US" sz="8800" dirty="0">
                <a:solidFill>
                  <a:schemeClr val="bg1"/>
                </a:solidFill>
                <a:latin typeface="Freestyle Script" panose="030804020302050B0404" pitchFamily="66" charset="0"/>
              </a:rPr>
              <a:t>Live well.</a:t>
            </a:r>
          </a:p>
        </p:txBody>
      </p:sp>
      <p:pic>
        <p:nvPicPr>
          <p:cNvPr id="10" name="Picture 9">
            <a:extLst>
              <a:ext uri="{FF2B5EF4-FFF2-40B4-BE49-F238E27FC236}">
                <a16:creationId xmlns:a16="http://schemas.microsoft.com/office/drawing/2014/main" id="{336A3BE5-10EE-4BF4-98B7-B2D9D33FA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72" y="465016"/>
            <a:ext cx="1371600" cy="1287194"/>
          </a:xfrm>
          <a:prstGeom prst="rect">
            <a:avLst/>
          </a:prstGeom>
        </p:spPr>
      </p:pic>
      <p:sp>
        <p:nvSpPr>
          <p:cNvPr id="11" name="Rectangle 10">
            <a:extLst>
              <a:ext uri="{FF2B5EF4-FFF2-40B4-BE49-F238E27FC236}">
                <a16:creationId xmlns:a16="http://schemas.microsoft.com/office/drawing/2014/main" id="{84E96C55-A643-4E95-963C-35D8E0CE1ADA}"/>
              </a:ext>
            </a:extLst>
          </p:cNvPr>
          <p:cNvSpPr/>
          <p:nvPr/>
        </p:nvSpPr>
        <p:spPr>
          <a:xfrm>
            <a:off x="-1887865" y="1752210"/>
            <a:ext cx="6564640" cy="3642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2A52F"/>
                </a:solidFill>
                <a:latin typeface="Agency FB" panose="020B0503020202020204" pitchFamily="34" charset="0"/>
              </a:rPr>
              <a:t>Integrative Health KC</a:t>
            </a:r>
          </a:p>
        </p:txBody>
      </p:sp>
    </p:spTree>
    <p:custDataLst>
      <p:tags r:id="rId1"/>
    </p:custDataLst>
    <p:extLst>
      <p:ext uri="{BB962C8B-B14F-4D97-AF65-F5344CB8AC3E}">
        <p14:creationId xmlns:p14="http://schemas.microsoft.com/office/powerpoint/2010/main" val="406136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8EE42B-D915-4A0B-A118-D1A39C8CC67C}"/>
              </a:ext>
            </a:extLst>
          </p:cNvPr>
          <p:cNvSpPr/>
          <p:nvPr/>
        </p:nvSpPr>
        <p:spPr>
          <a:xfrm>
            <a:off x="-1" y="-23921"/>
            <a:ext cx="12191999" cy="6881921"/>
          </a:xfrm>
          <a:prstGeom prst="rect">
            <a:avLst/>
          </a:prstGeom>
          <a:solidFill>
            <a:schemeClr val="accent4">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Hello! Awesome. I’m wanting something simple. Picture of me and my kids at top with business name. Followed by and about us and what we do to help people live healthier lives (have details written out). A place to click and call or schedule and appointment. Office hours and information. Link to Facebook and either all on main page or with a short drop down menu of about the Doctor, contact info, conditions we treat. I also do phone consults and zoom calls for lab testing and nutrition and this could be a link to learn more and schedule initial consult. I just like less is more idea with pictures and colors like purple, blue, green and white. Not sure if that makes sense!:)</a:t>
            </a:r>
          </a:p>
        </p:txBody>
      </p:sp>
      <p:sp>
        <p:nvSpPr>
          <p:cNvPr id="6" name="Rectangle 5">
            <a:extLst>
              <a:ext uri="{FF2B5EF4-FFF2-40B4-BE49-F238E27FC236}">
                <a16:creationId xmlns:a16="http://schemas.microsoft.com/office/drawing/2014/main" id="{BF9D54CA-D46B-4365-B3F8-400ADBAB3D80}"/>
              </a:ext>
            </a:extLst>
          </p:cNvPr>
          <p:cNvSpPr/>
          <p:nvPr/>
        </p:nvSpPr>
        <p:spPr>
          <a:xfrm>
            <a:off x="5177927" y="-23921"/>
            <a:ext cx="7014072" cy="3642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gency FB" panose="020B0503020202020204" pitchFamily="34" charset="0"/>
              </a:rPr>
              <a:t>                                                </a:t>
            </a:r>
            <a:r>
              <a:rPr lang="en-US" sz="2000" dirty="0">
                <a:solidFill>
                  <a:schemeClr val="bg1"/>
                </a:solidFill>
                <a:latin typeface="Agency FB" panose="020B0503020202020204" pitchFamily="34" charset="0"/>
              </a:rPr>
              <a:t>Home   |   About   |   Services   |   Contact </a:t>
            </a:r>
          </a:p>
        </p:txBody>
      </p:sp>
      <p:pic>
        <p:nvPicPr>
          <p:cNvPr id="10" name="Picture 9">
            <a:extLst>
              <a:ext uri="{FF2B5EF4-FFF2-40B4-BE49-F238E27FC236}">
                <a16:creationId xmlns:a16="http://schemas.microsoft.com/office/drawing/2014/main" id="{336A3BE5-10EE-4BF4-98B7-B2D9D33FA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2" y="128479"/>
            <a:ext cx="1371600" cy="1287194"/>
          </a:xfrm>
          <a:prstGeom prst="rect">
            <a:avLst/>
          </a:prstGeom>
        </p:spPr>
      </p:pic>
      <p:sp>
        <p:nvSpPr>
          <p:cNvPr id="11" name="Rectangle 10">
            <a:extLst>
              <a:ext uri="{FF2B5EF4-FFF2-40B4-BE49-F238E27FC236}">
                <a16:creationId xmlns:a16="http://schemas.microsoft.com/office/drawing/2014/main" id="{84E96C55-A643-4E95-963C-35D8E0CE1ADA}"/>
              </a:ext>
            </a:extLst>
          </p:cNvPr>
          <p:cNvSpPr/>
          <p:nvPr/>
        </p:nvSpPr>
        <p:spPr>
          <a:xfrm>
            <a:off x="-2316490" y="1385927"/>
            <a:ext cx="6564640" cy="3642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2A52F"/>
                </a:solidFill>
                <a:latin typeface="Agency FB" panose="020B0503020202020204" pitchFamily="34" charset="0"/>
              </a:rPr>
              <a:t>Integrative Health KC</a:t>
            </a:r>
          </a:p>
        </p:txBody>
      </p:sp>
      <p:sp>
        <p:nvSpPr>
          <p:cNvPr id="8" name="Rectangle 7">
            <a:extLst>
              <a:ext uri="{FF2B5EF4-FFF2-40B4-BE49-F238E27FC236}">
                <a16:creationId xmlns:a16="http://schemas.microsoft.com/office/drawing/2014/main" id="{C8C885D6-62C5-4504-B2CE-2B41974DB188}"/>
              </a:ext>
            </a:extLst>
          </p:cNvPr>
          <p:cNvSpPr/>
          <p:nvPr/>
        </p:nvSpPr>
        <p:spPr>
          <a:xfrm>
            <a:off x="5330327" y="128479"/>
            <a:ext cx="7014072" cy="3642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Agency FB" panose="020B0503020202020204" pitchFamily="34" charset="0"/>
              </a:rPr>
              <a:t>                                                </a:t>
            </a:r>
            <a:r>
              <a:rPr lang="en-US" sz="2000" dirty="0">
                <a:solidFill>
                  <a:schemeClr val="tx1">
                    <a:lumMod val="75000"/>
                    <a:lumOff val="25000"/>
                  </a:schemeClr>
                </a:solidFill>
                <a:latin typeface="Agency FB" panose="020B0503020202020204" pitchFamily="34" charset="0"/>
              </a:rPr>
              <a:t>Home   |   About   |   Services   |   Contact </a:t>
            </a:r>
          </a:p>
        </p:txBody>
      </p:sp>
    </p:spTree>
    <p:custDataLst>
      <p:tags r:id="rId1"/>
    </p:custDataLst>
    <p:extLst>
      <p:ext uri="{BB962C8B-B14F-4D97-AF65-F5344CB8AC3E}">
        <p14:creationId xmlns:p14="http://schemas.microsoft.com/office/powerpoint/2010/main" val="224544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9D54CA-D46B-4365-B3F8-400ADBAB3D80}"/>
              </a:ext>
            </a:extLst>
          </p:cNvPr>
          <p:cNvSpPr/>
          <p:nvPr/>
        </p:nvSpPr>
        <p:spPr>
          <a:xfrm>
            <a:off x="5177927" y="-23921"/>
            <a:ext cx="7014072" cy="3642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gency FB" panose="020B0503020202020204" pitchFamily="34" charset="0"/>
              </a:rPr>
              <a:t>                                                Home   |   About   |   Services   |   Contact </a:t>
            </a:r>
          </a:p>
        </p:txBody>
      </p:sp>
      <p:sp>
        <p:nvSpPr>
          <p:cNvPr id="2" name="TextBox 1">
            <a:extLst>
              <a:ext uri="{FF2B5EF4-FFF2-40B4-BE49-F238E27FC236}">
                <a16:creationId xmlns:a16="http://schemas.microsoft.com/office/drawing/2014/main" id="{E55C1620-151C-47DD-A94E-2B4563E75362}"/>
              </a:ext>
            </a:extLst>
          </p:cNvPr>
          <p:cNvSpPr txBox="1"/>
          <p:nvPr/>
        </p:nvSpPr>
        <p:spPr>
          <a:xfrm>
            <a:off x="7515226" y="1574371"/>
            <a:ext cx="3940502" cy="2800767"/>
          </a:xfrm>
          <a:prstGeom prst="rect">
            <a:avLst/>
          </a:prstGeom>
          <a:noFill/>
        </p:spPr>
        <p:txBody>
          <a:bodyPr wrap="none" rtlCol="0">
            <a:spAutoFit/>
          </a:bodyPr>
          <a:lstStyle/>
          <a:p>
            <a:r>
              <a:rPr lang="en-US" sz="8800" dirty="0">
                <a:solidFill>
                  <a:schemeClr val="bg1"/>
                </a:solidFill>
                <a:latin typeface="Freestyle Script" panose="030804020302050B0404" pitchFamily="66" charset="0"/>
              </a:rPr>
              <a:t>Get healthy.</a:t>
            </a:r>
          </a:p>
          <a:p>
            <a:r>
              <a:rPr lang="en-US" sz="8800" dirty="0">
                <a:solidFill>
                  <a:schemeClr val="bg1"/>
                </a:solidFill>
                <a:latin typeface="Freestyle Script" panose="030804020302050B0404" pitchFamily="66" charset="0"/>
              </a:rPr>
              <a:t>Live well.</a:t>
            </a:r>
          </a:p>
        </p:txBody>
      </p:sp>
      <p:pic>
        <p:nvPicPr>
          <p:cNvPr id="10" name="Picture 9">
            <a:extLst>
              <a:ext uri="{FF2B5EF4-FFF2-40B4-BE49-F238E27FC236}">
                <a16:creationId xmlns:a16="http://schemas.microsoft.com/office/drawing/2014/main" id="{336A3BE5-10EE-4BF4-98B7-B2D9D33FA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72" y="465016"/>
            <a:ext cx="1371600" cy="1287194"/>
          </a:xfrm>
          <a:prstGeom prst="rect">
            <a:avLst/>
          </a:prstGeom>
        </p:spPr>
      </p:pic>
      <p:pic>
        <p:nvPicPr>
          <p:cNvPr id="7" name="Picture 6">
            <a:extLst>
              <a:ext uri="{FF2B5EF4-FFF2-40B4-BE49-F238E27FC236}">
                <a16:creationId xmlns:a16="http://schemas.microsoft.com/office/drawing/2014/main" id="{6B4D66AC-D259-4793-9CCB-9364E3134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72" y="465016"/>
            <a:ext cx="1371600" cy="1287194"/>
          </a:xfrm>
          <a:prstGeom prst="rect">
            <a:avLst/>
          </a:prstGeom>
        </p:spPr>
      </p:pic>
      <p:sp>
        <p:nvSpPr>
          <p:cNvPr id="8" name="Rectangle 7">
            <a:extLst>
              <a:ext uri="{FF2B5EF4-FFF2-40B4-BE49-F238E27FC236}">
                <a16:creationId xmlns:a16="http://schemas.microsoft.com/office/drawing/2014/main" id="{EB139E38-BE5C-4D26-BD5D-3B91732AC65E}"/>
              </a:ext>
            </a:extLst>
          </p:cNvPr>
          <p:cNvSpPr/>
          <p:nvPr/>
        </p:nvSpPr>
        <p:spPr>
          <a:xfrm>
            <a:off x="-1887865" y="1752210"/>
            <a:ext cx="6564640" cy="3642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2A52F"/>
                </a:solidFill>
                <a:latin typeface="Agency FB" panose="020B0503020202020204" pitchFamily="34" charset="0"/>
              </a:rPr>
              <a:t>Integrative Health KC</a:t>
            </a:r>
          </a:p>
        </p:txBody>
      </p:sp>
    </p:spTree>
    <p:custDataLst>
      <p:tags r:id="rId1"/>
    </p:custDataLst>
    <p:extLst>
      <p:ext uri="{BB962C8B-B14F-4D97-AF65-F5344CB8AC3E}">
        <p14:creationId xmlns:p14="http://schemas.microsoft.com/office/powerpoint/2010/main" val="3507300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5205</TotalTime>
  <Words>193</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Agency FB</vt:lpstr>
      <vt:lpstr>Arial</vt:lpstr>
      <vt:lpstr>Calibri</vt:lpstr>
      <vt:lpstr>Calibri Light</vt:lpstr>
      <vt:lpstr>Freestyle Script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Fabiane</dc:creator>
  <cp:lastModifiedBy>Fabiane</cp:lastModifiedBy>
  <cp:revision>20</cp:revision>
  <dcterms:created xsi:type="dcterms:W3CDTF">2019-02-02T03:51:58Z</dcterms:created>
  <dcterms:modified xsi:type="dcterms:W3CDTF">2019-02-05T18:47:56Z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94E1C990-DEC4-4FD4-AD46-043BE02E2F0B</vt:lpwstr>
  </property>
  <property fmtid="{D5CDD505-2E9C-101B-9397-08002B2CF9AE}" pid="3" name="ArticulatePath">
    <vt:lpwstr>Presentation1</vt:lpwstr>
  </property>
</Properties>
</file>