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190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6882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024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DABBFCB-1E57-4266-8281-51B84313373E}" type="slidenum">
              <a:rPr b="0" lang="en-US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B890942-48E8-4423-A296-7B292FA048BD}" type="slidenum">
              <a:rPr b="0" lang="en-US" sz="1000" spc="-1" strike="noStrike">
                <a:solidFill>
                  <a:srgbClr val="cacaca"/>
                </a:solidFill>
                <a:latin typeface="Average"/>
                <a:ea typeface="Average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66D0B82-7C6B-4974-81FE-162E2EC92012}" type="slidenum">
              <a:rPr b="0" lang="en-US" sz="1000" spc="-1" strike="noStrike">
                <a:solidFill>
                  <a:srgbClr val="cacaca"/>
                </a:solidFill>
                <a:latin typeface="Average"/>
                <a:ea typeface="Average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Oswald"/>
                <a:ea typeface="Oswald"/>
              </a:rPr>
              <a:t>Cursul 2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1400" y="3174840"/>
            <a:ext cx="780120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cacaca"/>
                </a:solidFill>
                <a:latin typeface="Average"/>
                <a:ea typeface="Average"/>
              </a:rPr>
              <a:t>Notiuni de programare. Recapitulare si completari</a:t>
            </a: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Fisiere antet/header: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Au extensia .h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Contin declaratii de variabile, constante, prototipul functiilor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Sunt specifice bibliotecilor, dar nu numai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Le includem in program astfel: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#include &lt;librarie&gt;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 sau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#include “fisier”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Exemplu: iostream, cmath, fstream, algorithm, cstring, vector etc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Tema de gandire: Cautati pe Internet ce fac bibliotecile enumerate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Functii in C++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O portiune de cod care e folosita de mai multe ori ( apelata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Folosirea lor creste lizibilitatea codului, nu mai repetam cod prin diverse zone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Definitia unei functii: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tipRezultat numFunctie(lista_parametrii_formali) { instructiuni 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Daca nu returneaza void, atunci e nevoie de cel putin o instructiune return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Apelare: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numFunctie(lista_parametrii_efectivi);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Prototip: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tipRezultat numFunctie(lista_tipuri_parametrii_formali);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Variabile locale ( dintr-o functie) vs variabile globale ( din afara tuturor functiilor)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71400" y="2141280"/>
            <a:ext cx="7851960" cy="860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Oswald"/>
                <a:ea typeface="Oswald"/>
              </a:rPr>
              <a:t>BONUS: POO/OOP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Programarea OOP/POO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1152360"/>
            <a:ext cx="8520120" cy="375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Permite dezvoltarea unor aplicatii mai bine structurata, iar codul scris poate fi reutilizat si in alte aplicatii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Foloseste conceptul de clasa ( ca tip de date)  si obiect ( ca date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Clasa e un sablon care include date membre ( atribute, variabile membre) si functii membre ( metode)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Obiectul este instanta sau un exemplar al clasei.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Avantaje: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incapsularea ( datele si metodele sunt grupate intr-o singura entitate)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Reutilizarea codului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Abstractizare ( cand utilizam un obiect putem ignora detaliile de implementare)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Protejarea accesului (controlul accesului la date si metode prin specificatorii de acces: public, protected, private)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Ascunderea informatiei ( putem trata orice obiect ca o cutie neagra, avem nevoie sa stim doar metodele publice cu care interactionam)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Utilizarea mostenirii ( putem defini clase noi prin derivarea din cele existente numite clase de baza,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Datele private pot fi accesate doar in interiorul clasei, cele protected in interiorul clasei dar si in clasele care mostenesc clasa respectiva, cele publice pot fi accesate oriunde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Definirea unei clase: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class numeClasa{ //date membre //metode 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Datele si metodele sunt specificate prin constructia: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specificator: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       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tip numedata; 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      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tip numeMetoda();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Metodele pot fi definite direct in corpul clasei sau poate fi definit doar prototipul(vezi functii), iar corpul metodei definit separat astfel: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    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 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tipReturnat numeClasa::numFunctie(parametrii){}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Instantierea unei clase: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numeClasa numeObiect;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Accesarea datelor: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numeObiect.numeData;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sau numeObiect-&gt;numeData ( pointeri – variabile care retin adrese, pot fi folosite pentru alocare dinamica)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this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pointer care face referire la obiectul curent ( il folosim in clase)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Constructori si destructori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Metode apelate la momentul crearii unui obiect sau la momentul distrugerii unui obiect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Sunt metode publice, au ca nume: numele clasei( constructori ) sau numele clasei precedat de ~ ( destructori). Constructorul si destructorul nu au in definitie valoare de returnare ( vezi exemple)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Pot exista mai multi constructori, dar doar un singur destructor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Mostenire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Putem reutiliza cod dintr-o alta clasa daca o mostenim/extindem. In acest fel putem avea acces la membrii public si protected din clasa parinte/de baza/superclasa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Sintaxa class subClasa: modacces numeClasaBaza {…}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Vom folosi doar public ca modacces, ceea ce semnifica ca sunt mostenite campurile protected si public.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Este formata o ierarhie de clase.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Exista si mostenirea multipla ( tema de cautare pe Internet/exemplele publicate)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Sisteme de numeratie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Se foloseste de obicei baza 2 care are cifrele 0 si 1. Cea mai mica unitate masurabila a informatiei este un octet/byte(=8biti)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Multiplii ai octetului: KB, MB, GB…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Dezvoltarea unui numar dupa puteri in baza 2: N</a:t>
            </a:r>
            <a:r>
              <a:rPr b="0" lang="en-US" sz="1800" spc="-1" strike="noStrike" baseline="-25000">
                <a:solidFill>
                  <a:srgbClr val="cacaca"/>
                </a:solidFill>
                <a:latin typeface="Average"/>
                <a:ea typeface="Average"/>
              </a:rPr>
              <a:t>2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=a</a:t>
            </a:r>
            <a:r>
              <a:rPr b="0" lang="en-US" sz="1800" spc="-1" strike="noStrike" baseline="-25000">
                <a:solidFill>
                  <a:srgbClr val="cacaca"/>
                </a:solidFill>
                <a:latin typeface="Average"/>
                <a:ea typeface="Average"/>
              </a:rPr>
              <a:t>n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</a:t>
            </a:r>
            <a:r>
              <a:rPr b="0" lang="en-US" sz="1800" spc="-1" strike="noStrike" baseline="-25000">
                <a:solidFill>
                  <a:srgbClr val="cacaca"/>
                </a:solidFill>
                <a:latin typeface="Average"/>
                <a:ea typeface="Average"/>
              </a:rPr>
              <a:t>n-1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...a</a:t>
            </a:r>
            <a:r>
              <a:rPr b="0" lang="en-US" sz="1800" spc="-1" strike="noStrike" baseline="-25000">
                <a:solidFill>
                  <a:srgbClr val="cacaca"/>
                </a:solidFill>
                <a:latin typeface="Average"/>
                <a:ea typeface="Average"/>
              </a:rPr>
              <a:t>1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</a:t>
            </a:r>
            <a:r>
              <a:rPr b="0" lang="en-US" sz="1800" spc="-1" strike="noStrike" baseline="-25000">
                <a:solidFill>
                  <a:srgbClr val="cacaca"/>
                </a:solidFill>
                <a:latin typeface="Average"/>
                <a:ea typeface="Average"/>
              </a:rPr>
              <a:t>0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= a</a:t>
            </a:r>
            <a:r>
              <a:rPr b="0" lang="en-US" sz="1800" spc="-1" strike="noStrike" baseline="-25000">
                <a:solidFill>
                  <a:srgbClr val="cacaca"/>
                </a:solidFill>
                <a:latin typeface="Average"/>
                <a:ea typeface="Average"/>
              </a:rPr>
              <a:t>n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2</a:t>
            </a:r>
            <a:r>
              <a:rPr b="0" lang="en-US" sz="1800" spc="-1" strike="noStrike" baseline="30000">
                <a:solidFill>
                  <a:srgbClr val="cacaca"/>
                </a:solidFill>
                <a:latin typeface="Average"/>
                <a:ea typeface="Average"/>
              </a:rPr>
              <a:t>n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+...+a</a:t>
            </a:r>
            <a:r>
              <a:rPr b="0" lang="en-US" sz="1800" spc="-1" strike="noStrike" baseline="-25000">
                <a:solidFill>
                  <a:srgbClr val="cacaca"/>
                </a:solidFill>
                <a:latin typeface="Average"/>
                <a:ea typeface="Average"/>
              </a:rPr>
              <a:t>1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2</a:t>
            </a:r>
            <a:r>
              <a:rPr b="0" lang="en-US" sz="1800" spc="-1" strike="noStrike" baseline="30000">
                <a:solidFill>
                  <a:srgbClr val="cacaca"/>
                </a:solidFill>
                <a:latin typeface="Average"/>
                <a:ea typeface="Average"/>
              </a:rPr>
              <a:t>1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+a</a:t>
            </a:r>
            <a:r>
              <a:rPr b="0" lang="en-US" sz="1800" spc="-1" strike="noStrike" baseline="-25000">
                <a:solidFill>
                  <a:srgbClr val="cacaca"/>
                </a:solidFill>
                <a:latin typeface="Average"/>
                <a:ea typeface="Average"/>
              </a:rPr>
              <a:t>0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2</a:t>
            </a:r>
            <a:r>
              <a:rPr b="0" lang="en-US" sz="1800" spc="-1" strike="noStrike" baseline="30000">
                <a:solidFill>
                  <a:srgbClr val="cacaca"/>
                </a:solidFill>
                <a:latin typeface="Average"/>
                <a:ea typeface="Average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Bitul cel mai din stanga se numeste bitul cel mai semnificativ, iar cel mai din dreapta cel mai putin semnificativ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Se folosesc baze intermediare: sisteme octale (baza 8) si hexazecimale(baza 16)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Baza 16 foloeste cifrele 0, 1, 2, .... 9 si A,  B, C, D, E,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Dezvoltarea dupa puteri e la fel ca la baza cu 2 cu conditia sa inlocuim 2 cu 16.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Conversia in baza in 10: se dezvolta dupa puterile bazei si se fac calculele.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Un mod de transformare din baza 2 in 16: se imparte numarul in grupe de cate 4 cifre de la dreapta la stanga si se inlocuiesc cu cifrele corespunzatoare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 in baza 16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Algoritmi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Reprezinta modalitate de rezolvare a unei clase de probleme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Sunt caracterizati prin complexitatea lor: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In timp ( timpul necesar executiei)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In spatiu ( spatiul de memorie ocupat)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 Complexitati intalnite in practica: logaritmice, liniare, patratice, cubice, exponentiale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LIMBAJE DE PROGRAMARE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In timp s-au dezvoltat mai multe paradigme de programare: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Programare nestructurata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Programarea structurata: foloseste structuri (  secventiala, alternativa, repetitiva)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Programarea procedurala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Programarea functionala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Programarea orientata pe obiecte(OOP): foloseste clase si obiecte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Limbajele de programare combina mai multe metode/paradigme de programare.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Limbajul C++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O extensie a limbajului C, aducand ca noutate programarea orientata pe obiecte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Cel mai simplu program e format doar din functia 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Identificatorii sunt nume date variabilelor, constantelor, functiilor, dar si cuvinte rezervate/ cheie/ keywords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Folosirea comentariilor pentru documentare (//, /* */)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Regula de alegere a identificatorilor: ex: numePin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Tipuri de date predefinite: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Tipuri intregi: int, char, long long, unsigned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Tipuri reale: float, double, long double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Siruri de caractere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Variabile vs constante, operatori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Variabilele sunt date care isi pot modifica valoarea pe parcursul executiei programului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Constantele isi pastreaza valoarea de initializare si nu mai pot fi modificate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Declararea constantelor: const tip numeConstanta = valoare;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Constante intregi, caracter, sir de caractere, numere reale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Expresiile sunt formate din variabile, constante etc si operatori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Operatorii se grupeaza in diferite clase si pot unari si binari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Tablourile (Tipuri structurate)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Tabloul este o colectie de elemente de acelasi tip, reunite sub un nume comun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2 feluri principale de tablouri: unidimensionale(vectori), bidimensionale(matrici)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Vectori: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Declarare: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tip numeVector[dimensiune];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Elementele au indici de la 0 la dimensiune-1 !!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Pot fi initializati la declarare: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tip numeVector[dimensiune] = {const1, const2,...};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Instructiuni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057320"/>
            <a:ext cx="8520120" cy="370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Instructiunea expresie ( citiri, scrieri, atribuire, apel de functie, incrementare/ decrementare)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Instructiunea compusa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Instructiunea if: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if ( expresie) instr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if ( expresie) instr1 else instr2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Instructiunea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while(), do..while(), for()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Instructiunea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 switch, break, continue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- Instructiunea </a:t>
            </a:r>
            <a:r>
              <a:rPr b="0" i="1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return expresie; 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returneaza o valoare in cadrul unei functii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LibreOffice/5.4.0.3$Windows_X86_64 LibreOffice_project/7556cbc6811c9d992f4064ab9287069087d7f62c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2018-03-23T21:28:38Z</dcterms:modified>
  <cp:revision>5</cp:revision>
  <dc:subject/>
  <dc:title/>
</cp:coreProperties>
</file>