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agonale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Conector drept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drept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linii în partea de jos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Formă liberă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  <p:sp>
          <p:nvSpPr>
            <p:cNvPr id="10" name="Formă liberă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  <p:sp>
          <p:nvSpPr>
            <p:cNvPr id="11" name="Formă liberă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</p:grp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 hasCustomPrompt="1"/>
          </p:nvPr>
        </p:nvSpPr>
        <p:spPr>
          <a:xfrm>
            <a:off x="1219200" y="2616200"/>
            <a:ext cx="65532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 smtClean="0"/>
              <a:t>Clic pentru a edita stilul de subtitlu</a:t>
            </a:r>
            <a:endParaRPr lang="ro-RO" dirty="0"/>
          </a:p>
        </p:txBody>
      </p:sp>
      <p:sp>
        <p:nvSpPr>
          <p:cNvPr id="22" name="Substituent dată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23" name="Substituent subsol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24" name="Substituent număr diapozitiv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 rtlCol="0"/>
          <a:lstStyle/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diagonale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Conector drept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drep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n-US" smtClean="0"/>
              <a:t>Click icon to add picture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ii din stânga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Formă liberă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sp>
          <p:nvSpPr>
            <p:cNvPr id="11" name="Formă liberă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sp>
          <p:nvSpPr>
            <p:cNvPr id="14" name="Formă liberă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</p:grp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o-RO" dirty="0" smtClean="0"/>
              <a:t>Clic pentru editare stil titlu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o-RO" dirty="0" smtClean="0"/>
              <a:t>Editați stilurile de text coordonator</a:t>
            </a:r>
          </a:p>
          <a:p>
            <a:pPr lvl="1" rtl="0"/>
            <a:r>
              <a:rPr lang="ro-RO" dirty="0" smtClean="0"/>
              <a:t>Al doilea nivel</a:t>
            </a:r>
          </a:p>
          <a:p>
            <a:pPr lvl="2" rtl="0"/>
            <a:r>
              <a:rPr lang="ro-RO" dirty="0" smtClean="0"/>
              <a:t>Al treilea nivel</a:t>
            </a:r>
          </a:p>
          <a:p>
            <a:pPr lvl="3" rtl="0"/>
            <a:r>
              <a:rPr lang="ro-RO" dirty="0" smtClean="0"/>
              <a:t>Al patrulea nivel</a:t>
            </a:r>
          </a:p>
          <a:p>
            <a:pPr lvl="4" rtl="0"/>
            <a:r>
              <a:rPr lang="ro-RO" dirty="0" smtClean="0"/>
              <a:t>Al cincilea nivel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3751-D5E8-4F62-A139-62AD5AF1B725}" type="datetimeFigureOut">
              <a:rPr lang="ro-RO" smtClean="0"/>
              <a:pPr/>
              <a:t>04.09.2018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1285860"/>
            <a:ext cx="6553200" cy="2000251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Cursul 1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Introducere în Electronică</a:t>
            </a: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286000" cy="1838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dirty="0" err="1" smtClean="0"/>
              <a:t>Rezisten</a:t>
            </a:r>
            <a:r>
              <a:rPr lang="ro-RO" dirty="0" smtClean="0"/>
              <a:t>ța electrică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01796"/>
            <a:ext cx="8258205" cy="4656161"/>
          </a:xfrm>
        </p:spPr>
        <p:txBody>
          <a:bodyPr>
            <a:normAutofit fontScale="85000" lnSpcReduction="20000"/>
          </a:bodyPr>
          <a:lstStyle/>
          <a:p>
            <a:r>
              <a:rPr lang="ro-RO" dirty="0" smtClean="0"/>
              <a:t>Def</a:t>
            </a:r>
            <a:r>
              <a:rPr lang="en-US" dirty="0" smtClean="0"/>
              <a:t>: Este m</a:t>
            </a:r>
            <a:r>
              <a:rPr lang="ro-RO" dirty="0" smtClean="0"/>
              <a:t>ărimea fizică scalară care exprimă proprietatea conductorului de a se opune trecerii c.e.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    </a:t>
            </a:r>
          </a:p>
          <a:p>
            <a:endParaRPr lang="ro-RO" dirty="0" smtClean="0"/>
          </a:p>
          <a:p>
            <a:r>
              <a:rPr lang="ro-RO" dirty="0" smtClean="0"/>
              <a:t>Legea lui Ohm </a:t>
            </a: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por</a:t>
            </a:r>
            <a:r>
              <a:rPr lang="ro-RO" dirty="0" smtClean="0"/>
              <a:t>țiune de circuit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ro-RO" dirty="0" smtClean="0"/>
              <a:t>              </a:t>
            </a:r>
            <a:endParaRPr lang="en-US" dirty="0" smtClean="0"/>
          </a:p>
          <a:p>
            <a:r>
              <a:rPr lang="en-US" dirty="0" err="1" smtClean="0"/>
              <a:t>Legea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Ohm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întreg circuitul 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r>
              <a:rPr lang="en-US" dirty="0" smtClean="0"/>
              <a:t>                                      </a:t>
            </a:r>
          </a:p>
          <a:p>
            <a:r>
              <a:rPr lang="ro-RO" dirty="0" smtClean="0"/>
              <a:t>Rezistența se măsoara prin conectarea Ohmmetrului sau multimetrului la bornele rezistenței.</a:t>
            </a:r>
          </a:p>
        </p:txBody>
      </p:sp>
      <p:pic>
        <p:nvPicPr>
          <p:cNvPr id="4" name="Picture 3" descr="Untitled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428868"/>
            <a:ext cx="909304" cy="78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Untitled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428868"/>
            <a:ext cx="1440961" cy="495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667825"/>
            <a:ext cx="2714644" cy="632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Untitled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298" y="4714884"/>
            <a:ext cx="1131101" cy="78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Untitled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810" y="4714884"/>
            <a:ext cx="1096204" cy="71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cărc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357298"/>
            <a:ext cx="6901639" cy="428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7772400" cy="1223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Extra</a:t>
            </a:r>
            <a:endParaRPr lang="ro-RO" dirty="0"/>
          </a:p>
        </p:txBody>
      </p:sp>
      <p:pic>
        <p:nvPicPr>
          <p:cNvPr id="4" name="Content Placeholder 3" descr="Untitled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285992"/>
            <a:ext cx="8715404" cy="2033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Curentul Electric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Curentul Electric(c.e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) reprezintă mișcarea ordonată a purtătorilor de sarcină electrică.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Într-un circuit electric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deplaseaz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 de la un punct cu un potențial mai mare ( de obicei ne referim ca borna + ) la unul cu potențial mai mic ( borna - ) . 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În majoritatea circuitelor pe care o să le facem, o să ne folosim de curent continuu(DC/CC- se deplasează într-un singur sens). În unele circuite de curent alternativ(AC/CA- se deplasează in doua directii de 50/60 de ori pe secundă).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142852"/>
            <a:ext cx="4643990" cy="642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Cele trei mărimi necesare studierii     circuitelor electronice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Acestea sunt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Intensitatea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curentului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electric(I);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Tensiunea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electric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 (U)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Rezisten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ța electrică (R)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ro-RO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4071942"/>
            <a:ext cx="3857652" cy="243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err="1" smtClean="0"/>
              <a:t>Intensitatea</a:t>
            </a:r>
            <a:r>
              <a:rPr lang="en-US" dirty="0" smtClean="0"/>
              <a:t> </a:t>
            </a:r>
            <a:r>
              <a:rPr lang="en-US" dirty="0" err="1" smtClean="0"/>
              <a:t>Curentului</a:t>
            </a:r>
            <a:r>
              <a:rPr lang="en-US" dirty="0" smtClean="0"/>
              <a:t> Electric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715436" cy="528638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Intensitatea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m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ărime fizică scalară, numeric egală cu sarcina electrică transportată prin secțiunea transversală a conductorului în unitatea de timp.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Cele 3 tipuri principale de curenți în funcție de modul în care intensitatea lor variază în timp sunt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Staționar ( I  este constantă în timp )</a:t>
            </a:r>
          </a:p>
          <a:p>
            <a:pPr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* c.e. Variabil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( I variază în timp )</a:t>
            </a:r>
          </a:p>
          <a:p>
            <a:pPr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* c.e. Alternativ ( caz particular de c.e.variabil în care      intensitatea variază sinusoidal în timp )</a:t>
            </a:r>
          </a:p>
          <a:p>
            <a:endParaRPr lang="ro-RO" dirty="0"/>
          </a:p>
        </p:txBody>
      </p:sp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786058"/>
            <a:ext cx="2362530" cy="60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85728"/>
            <a:ext cx="5330330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85852" y="4071942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a – c.e.s.   b - c.e.v.  Și c – c.e.a</a:t>
            </a:r>
            <a:endParaRPr lang="ro-RO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4857760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sz="2800" dirty="0" smtClean="0"/>
              <a:t>Intensitatea c.e. se măsoară cu ajutorul ampermetrului sau multimetrului legat în serie în circuit.</a:t>
            </a:r>
            <a:endParaRPr lang="ro-RO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urarea_intensitatii_curentul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428604"/>
            <a:ext cx="5572164" cy="6015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2) Tensiunea Electrică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1" y="1701796"/>
            <a:ext cx="8401080" cy="4941914"/>
          </a:xfrm>
        </p:spPr>
        <p:txBody>
          <a:bodyPr>
            <a:normAutofit fontScale="85000" lnSpcReduction="20000"/>
          </a:bodyPr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Tensiunea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electric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 reprezintă diferența de potențial  între două puncte ale unui circuit.</a:t>
            </a: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Aceasta este o mărime fizică scalară egală cu raportul dintre lucrul mecanic total L  efectuat de câmpul electric pentru a deplasa sarcina electrică Q pe întreg circuitul. </a:t>
            </a:r>
          </a:p>
          <a:p>
            <a:pPr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Există 3 tipuri de tensiuni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tensiunea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electromotoare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t.e.m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tensiunea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borne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tensiunea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interio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ară(u)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Tensiunea electrică se măsoară cu ajutorul voltmetrului sau al ampermetrului legal în paralel în circuit.</a:t>
            </a:r>
          </a:p>
          <a:p>
            <a:pPr>
              <a:buNone/>
            </a:pP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857496"/>
            <a:ext cx="3571900" cy="822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urarea_tensiunii_curentul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57166"/>
            <a:ext cx="5572164" cy="5873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7_TF02787990" id="{76C63960-7296-4B25-B475-BEAE1455F92F}" vid="{A697BE9B-8A11-4EC4-BF91-F9DF2123C5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151</TotalTime>
  <Words>407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Tech 16x9</vt:lpstr>
      <vt:lpstr>     Cursul 1</vt:lpstr>
      <vt:lpstr>Curentul Electric</vt:lpstr>
      <vt:lpstr>PowerPoint Presentation</vt:lpstr>
      <vt:lpstr>Cele trei mărimi necesare studierii     circuitelor electronice </vt:lpstr>
      <vt:lpstr>1) Intensitatea Curentului Electric</vt:lpstr>
      <vt:lpstr>PowerPoint Presentation</vt:lpstr>
      <vt:lpstr>PowerPoint Presentation</vt:lpstr>
      <vt:lpstr>2) Tensiunea Electrică</vt:lpstr>
      <vt:lpstr>PowerPoint Presentation</vt:lpstr>
      <vt:lpstr>3) Rezistența electrică</vt:lpstr>
      <vt:lpstr>PowerPoint Presentation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Cursul 1</dc:title>
  <dc:creator>Daian Mihai</dc:creator>
  <cp:lastModifiedBy>Daian Mihai</cp:lastModifiedBy>
  <cp:revision>22</cp:revision>
  <dcterms:created xsi:type="dcterms:W3CDTF">2018-02-20T15:16:42Z</dcterms:created>
  <dcterms:modified xsi:type="dcterms:W3CDTF">2018-09-04T11:49:10Z</dcterms:modified>
</cp:coreProperties>
</file>