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grpSp>
        <p:nvGrpSpPr>
          <p:cNvPr id="4" name="diagonale"/>
          <p:cNvGrpSpPr/>
          <p:nvPr/>
        </p:nvGrpSpPr>
        <p:grpSpPr>
          <a:xfrm>
            <a:off x="5638801" y="4145282"/>
            <a:ext cx="3515503" cy="2731407"/>
            <a:chOff x="5638800" y="3108960"/>
            <a:chExt cx="3515503" cy="2048555"/>
          </a:xfrm>
        </p:grpSpPr>
        <p:cxnSp>
          <p:nvCxnSpPr>
            <p:cNvPr id="14" name="Conector drep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drep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drep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5" name="linii în partea de jos"/>
          <p:cNvGrpSpPr/>
          <p:nvPr/>
        </p:nvGrpSpPr>
        <p:grpSpPr>
          <a:xfrm>
            <a:off x="-6689" y="6057150"/>
            <a:ext cx="4125119" cy="820207"/>
            <a:chOff x="-6689" y="4553748"/>
            <a:chExt cx="4125119" cy="615155"/>
          </a:xfrm>
        </p:grpSpPr>
        <p:sp>
          <p:nvSpPr>
            <p:cNvPr id="9" name="Formă liberă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sp>
          <p:nvSpPr>
            <p:cNvPr id="10" name="Formă liberă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sp>
          <p:nvSpPr>
            <p:cNvPr id="11" name="Formă liberă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ro-RO" dirty="0"/>
            </a:p>
          </p:txBody>
        </p:sp>
      </p:grpSp>
      <p:sp>
        <p:nvSpPr>
          <p:cNvPr id="2" name="Titlu 1"/>
          <p:cNvSpPr>
            <a:spLocks noGrp="1"/>
          </p:cNvSpPr>
          <p:nvPr>
            <p:ph type="ctrTitle"/>
          </p:nvPr>
        </p:nvSpPr>
        <p:spPr>
          <a:xfrm>
            <a:off x="1219200" y="584201"/>
            <a:ext cx="6553200" cy="2000251"/>
          </a:xfrm>
        </p:spPr>
        <p:txBody>
          <a:bodyPr rtlCol="0">
            <a:normAutofit/>
          </a:bodyPr>
          <a:lstStyle>
            <a:lvl1pPr algn="l" rtl="0">
              <a:defRPr sz="5400"/>
            </a:lvl1pPr>
          </a:lstStyle>
          <a:p>
            <a:pPr rtl="0"/>
            <a:r>
              <a:rPr lang="en-US" smtClean="0"/>
              <a:t>Click to edit Master title style</a:t>
            </a:r>
            <a:endParaRPr lang="ro-RO" dirty="0"/>
          </a:p>
        </p:txBody>
      </p:sp>
      <p:sp>
        <p:nvSpPr>
          <p:cNvPr id="3" name="Subtitlu 2"/>
          <p:cNvSpPr>
            <a:spLocks noGrp="1"/>
          </p:cNvSpPr>
          <p:nvPr>
            <p:ph type="subTitle" idx="1" hasCustomPrompt="1"/>
          </p:nvPr>
        </p:nvSpPr>
        <p:spPr>
          <a:xfrm>
            <a:off x="1219200" y="2616200"/>
            <a:ext cx="6553200"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r>
              <a:rPr lang="ro-RO" dirty="0" smtClean="0"/>
              <a:t>Clic pentru a edita stilul de subtitlu</a:t>
            </a:r>
            <a:endParaRPr lang="ro-RO" dirty="0"/>
          </a:p>
        </p:txBody>
      </p:sp>
      <p:sp>
        <p:nvSpPr>
          <p:cNvPr id="22" name="Substituent dată 21"/>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23" name="Substituent subsol 22"/>
          <p:cNvSpPr>
            <a:spLocks noGrp="1"/>
          </p:cNvSpPr>
          <p:nvPr>
            <p:ph type="ftr" sz="quarter" idx="11"/>
          </p:nvPr>
        </p:nvSpPr>
        <p:spPr/>
        <p:txBody>
          <a:bodyPr rtlCol="0"/>
          <a:lstStyle/>
          <a:p>
            <a:endParaRPr lang="ro-RO"/>
          </a:p>
        </p:txBody>
      </p:sp>
      <p:sp>
        <p:nvSpPr>
          <p:cNvPr id="24" name="Substituent număr diapozitiv 23"/>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18474885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smtClean="0"/>
              <a:t>Click to edit Master title style</a:t>
            </a:r>
            <a:endParaRPr lang="ro-RO" dirty="0"/>
          </a:p>
        </p:txBody>
      </p:sp>
      <p:sp>
        <p:nvSpPr>
          <p:cNvPr id="3" name="Substituent text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4" name="Substituent dată 3"/>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5" name="Substituent subsol 4"/>
          <p:cNvSpPr>
            <a:spLocks noGrp="1"/>
          </p:cNvSpPr>
          <p:nvPr>
            <p:ph type="ftr" sz="quarter" idx="11"/>
          </p:nvPr>
        </p:nvSpPr>
        <p:spPr/>
        <p:txBody>
          <a:bodyPr rtlCol="0"/>
          <a:lstStyle/>
          <a:p>
            <a:endParaRPr lang="ro-RO"/>
          </a:p>
        </p:txBody>
      </p:sp>
      <p:sp>
        <p:nvSpPr>
          <p:cNvPr id="6" name="Substituent număr diapozitiv 5"/>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199667516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584200"/>
            <a:ext cx="2057400" cy="5588000"/>
          </a:xfrm>
        </p:spPr>
        <p:txBody>
          <a:bodyPr vert="eaVert" rtlCol="0"/>
          <a:lstStyle/>
          <a:p>
            <a:pPr rtl="0"/>
            <a:r>
              <a:rPr lang="en-US" smtClean="0"/>
              <a:t>Click to edit Master title style</a:t>
            </a:r>
            <a:endParaRPr lang="ro-RO" dirty="0"/>
          </a:p>
        </p:txBody>
      </p:sp>
      <p:sp>
        <p:nvSpPr>
          <p:cNvPr id="3" name="Substituent text vertical 2"/>
          <p:cNvSpPr>
            <a:spLocks noGrp="1"/>
          </p:cNvSpPr>
          <p:nvPr>
            <p:ph type="body" orient="vert" idx="1"/>
          </p:nvPr>
        </p:nvSpPr>
        <p:spPr>
          <a:xfrm>
            <a:off x="914400" y="584200"/>
            <a:ext cx="5562600"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4" name="Substituent dată 3"/>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5" name="Substituent subsol 4"/>
          <p:cNvSpPr>
            <a:spLocks noGrp="1"/>
          </p:cNvSpPr>
          <p:nvPr>
            <p:ph type="ftr" sz="quarter" idx="11"/>
          </p:nvPr>
        </p:nvSpPr>
        <p:spPr/>
        <p:txBody>
          <a:bodyPr rtlCol="0"/>
          <a:lstStyle/>
          <a:p>
            <a:endParaRPr lang="ro-RO"/>
          </a:p>
        </p:txBody>
      </p:sp>
      <p:sp>
        <p:nvSpPr>
          <p:cNvPr id="6" name="Substituent număr diapozitiv 5"/>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5958864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smtClean="0"/>
              <a:t>Click to edit Master title style</a:t>
            </a:r>
            <a:endParaRPr lang="ro-RO" dirty="0"/>
          </a:p>
        </p:txBody>
      </p:sp>
      <p:sp>
        <p:nvSpPr>
          <p:cNvPr id="3" name="Substituent conținut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4" name="Substituent dată 3"/>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5" name="Substituent subsol 4"/>
          <p:cNvSpPr>
            <a:spLocks noGrp="1"/>
          </p:cNvSpPr>
          <p:nvPr>
            <p:ph type="ftr" sz="quarter" idx="11"/>
          </p:nvPr>
        </p:nvSpPr>
        <p:spPr/>
        <p:txBody>
          <a:bodyPr rtlCol="0"/>
          <a:lstStyle/>
          <a:p>
            <a:endParaRPr lang="ro-RO"/>
          </a:p>
        </p:txBody>
      </p:sp>
      <p:sp>
        <p:nvSpPr>
          <p:cNvPr id="6" name="Substituent număr diapozitiv 5"/>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14067690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grpSp>
        <p:nvGrpSpPr>
          <p:cNvPr id="7" name="diagonale"/>
          <p:cNvGrpSpPr/>
          <p:nvPr/>
        </p:nvGrpSpPr>
        <p:grpSpPr>
          <a:xfrm>
            <a:off x="5638801" y="4145282"/>
            <a:ext cx="3515503" cy="2731407"/>
            <a:chOff x="5638800" y="3108960"/>
            <a:chExt cx="3515503" cy="2048555"/>
          </a:xfrm>
        </p:grpSpPr>
        <p:cxnSp>
          <p:nvCxnSpPr>
            <p:cNvPr id="12" name="Conector drep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drep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drep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u 1"/>
          <p:cNvSpPr>
            <a:spLocks noGrp="1"/>
          </p:cNvSpPr>
          <p:nvPr>
            <p:ph type="title"/>
          </p:nvPr>
        </p:nvSpPr>
        <p:spPr>
          <a:xfrm>
            <a:off x="1219200" y="2209802"/>
            <a:ext cx="6705600" cy="2764335"/>
          </a:xfrm>
        </p:spPr>
        <p:txBody>
          <a:bodyPr rtlCol="0" anchor="b">
            <a:normAutofit/>
          </a:bodyPr>
          <a:lstStyle>
            <a:lvl1pPr algn="l" rtl="0">
              <a:defRPr sz="5400" b="0" cap="none" baseline="0"/>
            </a:lvl1pPr>
          </a:lstStyle>
          <a:p>
            <a:pPr rtl="0"/>
            <a:r>
              <a:rPr lang="en-US" smtClean="0"/>
              <a:t>Click to edit Master title style</a:t>
            </a:r>
            <a:endParaRPr lang="ro-RO" dirty="0"/>
          </a:p>
        </p:txBody>
      </p:sp>
      <p:sp>
        <p:nvSpPr>
          <p:cNvPr id="3" name="Substituent text 2"/>
          <p:cNvSpPr>
            <a:spLocks noGrp="1"/>
          </p:cNvSpPr>
          <p:nvPr>
            <p:ph type="body" idx="1"/>
          </p:nvPr>
        </p:nvSpPr>
        <p:spPr>
          <a:xfrm>
            <a:off x="1219200" y="4951267"/>
            <a:ext cx="5303520"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n-US" smtClean="0"/>
              <a:t>Click to edit Master text styles</a:t>
            </a:r>
          </a:p>
        </p:txBody>
      </p:sp>
      <p:sp>
        <p:nvSpPr>
          <p:cNvPr id="4" name="Substituent dată 3"/>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5" name="Substituent subsol 4"/>
          <p:cNvSpPr>
            <a:spLocks noGrp="1"/>
          </p:cNvSpPr>
          <p:nvPr>
            <p:ph type="ftr" sz="quarter" idx="11"/>
          </p:nvPr>
        </p:nvSpPr>
        <p:spPr/>
        <p:txBody>
          <a:bodyPr rtlCol="0"/>
          <a:lstStyle/>
          <a:p>
            <a:endParaRPr lang="ro-RO"/>
          </a:p>
        </p:txBody>
      </p:sp>
      <p:sp>
        <p:nvSpPr>
          <p:cNvPr id="6" name="Substituent număr diapozitiv 5"/>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361633061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smtClean="0"/>
              <a:t>Click to edit Master title style</a:t>
            </a:r>
            <a:endParaRPr lang="ro-RO" dirty="0"/>
          </a:p>
        </p:txBody>
      </p:sp>
      <p:sp>
        <p:nvSpPr>
          <p:cNvPr id="3" name="Substituent conținut 2"/>
          <p:cNvSpPr>
            <a:spLocks noGrp="1"/>
          </p:cNvSpPr>
          <p:nvPr>
            <p:ph sz="half" idx="1"/>
          </p:nvPr>
        </p:nvSpPr>
        <p:spPr>
          <a:xfrm>
            <a:off x="914401" y="1706880"/>
            <a:ext cx="3810000"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4" name="Substituent conținut 3"/>
          <p:cNvSpPr>
            <a:spLocks noGrp="1"/>
          </p:cNvSpPr>
          <p:nvPr>
            <p:ph sz="half" idx="2"/>
          </p:nvPr>
        </p:nvSpPr>
        <p:spPr>
          <a:xfrm>
            <a:off x="4876801" y="1706880"/>
            <a:ext cx="3810000"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5" name="Substituent dată 4"/>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6" name="Substituent subsol 5"/>
          <p:cNvSpPr>
            <a:spLocks noGrp="1"/>
          </p:cNvSpPr>
          <p:nvPr>
            <p:ph type="ftr" sz="quarter" idx="11"/>
          </p:nvPr>
        </p:nvSpPr>
        <p:spPr/>
        <p:txBody>
          <a:bodyPr rtlCol="0"/>
          <a:lstStyle/>
          <a:p>
            <a:endParaRPr lang="ro-RO"/>
          </a:p>
        </p:txBody>
      </p:sp>
      <p:sp>
        <p:nvSpPr>
          <p:cNvPr id="7" name="Substituent număr diapozitiv 6"/>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355764774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lvl1pPr algn="l" rtl="0">
              <a:defRPr/>
            </a:lvl1pPr>
          </a:lstStyle>
          <a:p>
            <a:pPr rtl="0"/>
            <a:r>
              <a:rPr lang="en-US" smtClean="0"/>
              <a:t>Click to edit Master title style</a:t>
            </a:r>
            <a:endParaRPr lang="ro-RO" dirty="0"/>
          </a:p>
        </p:txBody>
      </p:sp>
      <p:sp>
        <p:nvSpPr>
          <p:cNvPr id="3" name="Substituent text 2"/>
          <p:cNvSpPr>
            <a:spLocks noGrp="1"/>
          </p:cNvSpPr>
          <p:nvPr>
            <p:ph type="body" idx="1"/>
          </p:nvPr>
        </p:nvSpPr>
        <p:spPr>
          <a:xfrm>
            <a:off x="914400" y="1701800"/>
            <a:ext cx="3813048"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n-US" smtClean="0"/>
              <a:t>Click to edit Master text styles</a:t>
            </a:r>
          </a:p>
        </p:txBody>
      </p:sp>
      <p:sp>
        <p:nvSpPr>
          <p:cNvPr id="4" name="Substituent conținut 3"/>
          <p:cNvSpPr>
            <a:spLocks noGrp="1"/>
          </p:cNvSpPr>
          <p:nvPr>
            <p:ph sz="half" idx="2"/>
          </p:nvPr>
        </p:nvSpPr>
        <p:spPr>
          <a:xfrm>
            <a:off x="914401" y="2717800"/>
            <a:ext cx="3810000"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5" name="Substituent text 4"/>
          <p:cNvSpPr>
            <a:spLocks noGrp="1"/>
          </p:cNvSpPr>
          <p:nvPr>
            <p:ph type="body" sz="quarter" idx="3"/>
          </p:nvPr>
        </p:nvSpPr>
        <p:spPr>
          <a:xfrm>
            <a:off x="4873752" y="1701800"/>
            <a:ext cx="3813048"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n-US" smtClean="0"/>
              <a:t>Click to edit Master text styles</a:t>
            </a:r>
          </a:p>
        </p:txBody>
      </p:sp>
      <p:sp>
        <p:nvSpPr>
          <p:cNvPr id="6" name="Substituent conținut 5"/>
          <p:cNvSpPr>
            <a:spLocks noGrp="1"/>
          </p:cNvSpPr>
          <p:nvPr>
            <p:ph sz="quarter" idx="4"/>
          </p:nvPr>
        </p:nvSpPr>
        <p:spPr>
          <a:xfrm>
            <a:off x="4876801" y="2717800"/>
            <a:ext cx="3810000"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7" name="Substituent dată 6"/>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8" name="Substituent subsol 7"/>
          <p:cNvSpPr>
            <a:spLocks noGrp="1"/>
          </p:cNvSpPr>
          <p:nvPr>
            <p:ph type="ftr" sz="quarter" idx="11"/>
          </p:nvPr>
        </p:nvSpPr>
        <p:spPr/>
        <p:txBody>
          <a:bodyPr rtlCol="0"/>
          <a:lstStyle/>
          <a:p>
            <a:endParaRPr lang="ro-RO"/>
          </a:p>
        </p:txBody>
      </p:sp>
      <p:sp>
        <p:nvSpPr>
          <p:cNvPr id="9" name="Substituent număr diapozitiv 8"/>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59538191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smtClean="0"/>
              <a:t>Click to edit Master title style</a:t>
            </a:r>
            <a:endParaRPr lang="ro-RO" dirty="0"/>
          </a:p>
        </p:txBody>
      </p:sp>
      <p:sp>
        <p:nvSpPr>
          <p:cNvPr id="3" name="Substituent dată 2"/>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4" name="Substituent subsol 3"/>
          <p:cNvSpPr>
            <a:spLocks noGrp="1"/>
          </p:cNvSpPr>
          <p:nvPr>
            <p:ph type="ftr" sz="quarter" idx="11"/>
          </p:nvPr>
        </p:nvSpPr>
        <p:spPr/>
        <p:txBody>
          <a:bodyPr rtlCol="0"/>
          <a:lstStyle/>
          <a:p>
            <a:endParaRPr lang="ro-RO"/>
          </a:p>
        </p:txBody>
      </p:sp>
      <p:sp>
        <p:nvSpPr>
          <p:cNvPr id="5" name="Substituent număr diapozitiv 4"/>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151522919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3" name="Substituent subsol 2"/>
          <p:cNvSpPr>
            <a:spLocks noGrp="1"/>
          </p:cNvSpPr>
          <p:nvPr>
            <p:ph type="ftr" sz="quarter" idx="11"/>
          </p:nvPr>
        </p:nvSpPr>
        <p:spPr/>
        <p:txBody>
          <a:bodyPr rtlCol="0"/>
          <a:lstStyle/>
          <a:p>
            <a:endParaRPr lang="ro-RO"/>
          </a:p>
        </p:txBody>
      </p:sp>
      <p:sp>
        <p:nvSpPr>
          <p:cNvPr id="4" name="Substituent număr diapozitiv 3"/>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217247850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914400" y="1701800"/>
            <a:ext cx="3048000" cy="2438400"/>
          </a:xfrm>
        </p:spPr>
        <p:txBody>
          <a:bodyPr rtlCol="0" anchor="b">
            <a:normAutofit/>
          </a:bodyPr>
          <a:lstStyle>
            <a:lvl1pPr algn="l" rtl="0">
              <a:defRPr sz="2800" b="0" cap="all" spc="200" baseline="0">
                <a:solidFill>
                  <a:schemeClr val="accent1"/>
                </a:solidFill>
              </a:defRPr>
            </a:lvl1pPr>
          </a:lstStyle>
          <a:p>
            <a:pPr rtl="0"/>
            <a:r>
              <a:rPr lang="en-US" smtClean="0"/>
              <a:t>Click to edit Master title style</a:t>
            </a:r>
            <a:endParaRPr lang="ro-RO" dirty="0"/>
          </a:p>
        </p:txBody>
      </p:sp>
      <p:sp>
        <p:nvSpPr>
          <p:cNvPr id="4" name="Substituent text 3"/>
          <p:cNvSpPr>
            <a:spLocks noGrp="1"/>
          </p:cNvSpPr>
          <p:nvPr>
            <p:ph type="body" sz="half" idx="2"/>
          </p:nvPr>
        </p:nvSpPr>
        <p:spPr>
          <a:xfrm>
            <a:off x="914400" y="4241800"/>
            <a:ext cx="3048000"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n-US" smtClean="0"/>
              <a:t>Click to edit Master text styles</a:t>
            </a:r>
          </a:p>
        </p:txBody>
      </p:sp>
      <p:sp>
        <p:nvSpPr>
          <p:cNvPr id="3" name="Substituent conținut 2"/>
          <p:cNvSpPr>
            <a:spLocks noGrp="1"/>
          </p:cNvSpPr>
          <p:nvPr>
            <p:ph idx="1"/>
          </p:nvPr>
        </p:nvSpPr>
        <p:spPr>
          <a:xfrm>
            <a:off x="4114800" y="584200"/>
            <a:ext cx="4572000"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n-US" smtClean="0"/>
              <a:t>Click to edit Master text styles</a:t>
            </a:r>
          </a:p>
          <a:p>
            <a:pPr lvl="1" rtl="0"/>
            <a:r>
              <a:rPr lang="en-US" smtClean="0"/>
              <a:t>Second level</a:t>
            </a:r>
          </a:p>
          <a:p>
            <a:pPr lvl="2" rtl="0"/>
            <a:r>
              <a:rPr lang="en-US" smtClean="0"/>
              <a:t>Third level</a:t>
            </a:r>
          </a:p>
          <a:p>
            <a:pPr lvl="3" rtl="0"/>
            <a:r>
              <a:rPr lang="en-US" smtClean="0"/>
              <a:t>Fourth level</a:t>
            </a:r>
          </a:p>
          <a:p>
            <a:pPr lvl="4" rtl="0"/>
            <a:r>
              <a:rPr lang="en-US" smtClean="0"/>
              <a:t>Fifth level</a:t>
            </a:r>
            <a:endParaRPr lang="ro-RO" dirty="0"/>
          </a:p>
        </p:txBody>
      </p:sp>
      <p:sp>
        <p:nvSpPr>
          <p:cNvPr id="5" name="Substituent dată 4"/>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6" name="Substituent subsol 5"/>
          <p:cNvSpPr>
            <a:spLocks noGrp="1"/>
          </p:cNvSpPr>
          <p:nvPr>
            <p:ph type="ftr" sz="quarter" idx="11"/>
          </p:nvPr>
        </p:nvSpPr>
        <p:spPr/>
        <p:txBody>
          <a:bodyPr rtlCol="0"/>
          <a:lstStyle/>
          <a:p>
            <a:endParaRPr lang="ro-RO"/>
          </a:p>
        </p:txBody>
      </p:sp>
      <p:sp>
        <p:nvSpPr>
          <p:cNvPr id="7" name="Substituent număr diapozitiv 6"/>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161813935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914400" y="1701800"/>
            <a:ext cx="3048000" cy="2438400"/>
          </a:xfrm>
        </p:spPr>
        <p:txBody>
          <a:bodyPr rtlCol="0" anchor="b">
            <a:normAutofit/>
          </a:bodyPr>
          <a:lstStyle>
            <a:lvl1pPr algn="l" rtl="0">
              <a:defRPr sz="2800" b="0" cap="all" spc="200" baseline="0">
                <a:solidFill>
                  <a:schemeClr val="accent1"/>
                </a:solidFill>
              </a:defRPr>
            </a:lvl1pPr>
          </a:lstStyle>
          <a:p>
            <a:pPr rtl="0"/>
            <a:r>
              <a:rPr lang="en-US" smtClean="0"/>
              <a:t>Click to edit Master title style</a:t>
            </a:r>
            <a:endParaRPr lang="ro-RO" dirty="0"/>
          </a:p>
        </p:txBody>
      </p:sp>
      <p:sp>
        <p:nvSpPr>
          <p:cNvPr id="4" name="Substituent text 3"/>
          <p:cNvSpPr>
            <a:spLocks noGrp="1"/>
          </p:cNvSpPr>
          <p:nvPr>
            <p:ph type="body" sz="half" idx="2"/>
          </p:nvPr>
        </p:nvSpPr>
        <p:spPr>
          <a:xfrm>
            <a:off x="914400" y="4241800"/>
            <a:ext cx="3048000"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n-US" smtClean="0"/>
              <a:t>Click to edit Master text styles</a:t>
            </a:r>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4114800" y="584200"/>
            <a:ext cx="4572000"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n-US" smtClean="0"/>
              <a:t>Click icon to add picture</a:t>
            </a:r>
            <a:endParaRPr lang="ro-RO" dirty="0"/>
          </a:p>
        </p:txBody>
      </p:sp>
      <p:sp>
        <p:nvSpPr>
          <p:cNvPr id="5" name="Substituent dată 4"/>
          <p:cNvSpPr>
            <a:spLocks noGrp="1"/>
          </p:cNvSpPr>
          <p:nvPr>
            <p:ph type="dt" sz="half" idx="10"/>
          </p:nvPr>
        </p:nvSpPr>
        <p:spPr/>
        <p:txBody>
          <a:bodyPr rtlCol="0"/>
          <a:lstStyle>
            <a:lvl1pPr>
              <a:defRPr/>
            </a:lvl1pPr>
          </a:lstStyle>
          <a:p>
            <a:fld id="{5E194475-4925-4C89-BBC2-322BC66AFFCB}" type="datetimeFigureOut">
              <a:rPr lang="ro-RO" smtClean="0"/>
              <a:pPr/>
              <a:t>04.09.2018</a:t>
            </a:fld>
            <a:endParaRPr lang="ro-RO"/>
          </a:p>
        </p:txBody>
      </p:sp>
      <p:sp>
        <p:nvSpPr>
          <p:cNvPr id="6" name="Substituent subsol 5"/>
          <p:cNvSpPr>
            <a:spLocks noGrp="1"/>
          </p:cNvSpPr>
          <p:nvPr>
            <p:ph type="ftr" sz="quarter" idx="11"/>
          </p:nvPr>
        </p:nvSpPr>
        <p:spPr/>
        <p:txBody>
          <a:bodyPr rtlCol="0"/>
          <a:lstStyle/>
          <a:p>
            <a:endParaRPr lang="ro-RO"/>
          </a:p>
        </p:txBody>
      </p:sp>
      <p:sp>
        <p:nvSpPr>
          <p:cNvPr id="7" name="Substituent număr diapozitiv 6"/>
          <p:cNvSpPr>
            <a:spLocks noGrp="1"/>
          </p:cNvSpPr>
          <p:nvPr>
            <p:ph type="sldNum" sz="quarter" idx="12"/>
          </p:nvPr>
        </p:nvSpPr>
        <p:spPr/>
        <p:txBody>
          <a:bodyPr rtlCol="0"/>
          <a:lstStyle/>
          <a:p>
            <a:fld id="{0592E33D-5D45-48E1-81EF-074F4F03BA0A}" type="slidenum">
              <a:rPr lang="ro-RO" smtClean="0"/>
              <a:pPr/>
              <a:t>‹#›</a:t>
            </a:fld>
            <a:endParaRPr lang="ro-RO"/>
          </a:p>
        </p:txBody>
      </p:sp>
    </p:spTree>
    <p:extLst>
      <p:ext uri="{BB962C8B-B14F-4D97-AF65-F5344CB8AC3E}">
        <p14:creationId xmlns:p14="http://schemas.microsoft.com/office/powerpoint/2010/main" val="422343164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7" name="linii din stânga"/>
          <p:cNvGrpSpPr/>
          <p:nvPr/>
        </p:nvGrpSpPr>
        <p:grpSpPr>
          <a:xfrm>
            <a:off x="-11905" y="-3174"/>
            <a:ext cx="615155" cy="5229225"/>
            <a:chOff x="-11906" y="-2381"/>
            <a:chExt cx="615155" cy="3921919"/>
          </a:xfrm>
        </p:grpSpPr>
        <p:sp>
          <p:nvSpPr>
            <p:cNvPr id="10" name="Formă liberă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sp>
          <p:nvSpPr>
            <p:cNvPr id="11" name="Formă liberă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sp>
          <p:nvSpPr>
            <p:cNvPr id="14" name="Formă liberă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dirty="0"/>
            </a:p>
          </p:txBody>
        </p:sp>
      </p:grpSp>
      <p:sp>
        <p:nvSpPr>
          <p:cNvPr id="2" name="Substituent titlu 1"/>
          <p:cNvSpPr>
            <a:spLocks noGrp="1"/>
          </p:cNvSpPr>
          <p:nvPr>
            <p:ph type="title"/>
          </p:nvPr>
        </p:nvSpPr>
        <p:spPr>
          <a:xfrm>
            <a:off x="914401" y="274637"/>
            <a:ext cx="7772400" cy="1223963"/>
          </a:xfrm>
          <a:prstGeom prst="rect">
            <a:avLst/>
          </a:prstGeom>
        </p:spPr>
        <p:txBody>
          <a:bodyPr vert="horz" lIns="121899" tIns="60949" rIns="121899" bIns="60949" rtlCol="0" anchor="b">
            <a:normAutofit/>
          </a:bodyPr>
          <a:lstStyle/>
          <a:p>
            <a:pPr rtl="0"/>
            <a:r>
              <a:rPr lang="ro-RO" dirty="0" smtClean="0"/>
              <a:t>Clic pentru editare stil titlu</a:t>
            </a:r>
            <a:endParaRPr lang="ro-RO" dirty="0"/>
          </a:p>
        </p:txBody>
      </p:sp>
      <p:sp>
        <p:nvSpPr>
          <p:cNvPr id="3" name="Substituent text 2"/>
          <p:cNvSpPr>
            <a:spLocks noGrp="1"/>
          </p:cNvSpPr>
          <p:nvPr>
            <p:ph type="body" idx="1"/>
          </p:nvPr>
        </p:nvSpPr>
        <p:spPr>
          <a:xfrm>
            <a:off x="914401" y="1701797"/>
            <a:ext cx="7772400" cy="4462272"/>
          </a:xfrm>
          <a:prstGeom prst="rect">
            <a:avLst/>
          </a:prstGeom>
        </p:spPr>
        <p:txBody>
          <a:bodyPr vert="horz" lIns="121899" tIns="60949" rIns="121899" bIns="60949" rtlCol="0">
            <a:normAutofit/>
          </a:bodyPr>
          <a:lstStyle/>
          <a:p>
            <a:pPr lvl="0" rtl="0"/>
            <a:r>
              <a:rPr lang="ro-RO" dirty="0" smtClean="0"/>
              <a:t>Editați stilurile de text coordonator</a:t>
            </a:r>
          </a:p>
          <a:p>
            <a:pPr lvl="1" rtl="0"/>
            <a:r>
              <a:rPr lang="ro-RO" dirty="0" smtClean="0"/>
              <a:t>Al doilea nivel</a:t>
            </a:r>
          </a:p>
          <a:p>
            <a:pPr lvl="2" rtl="0"/>
            <a:r>
              <a:rPr lang="ro-RO" dirty="0" smtClean="0"/>
              <a:t>Al treilea nivel</a:t>
            </a:r>
          </a:p>
          <a:p>
            <a:pPr lvl="3" rtl="0"/>
            <a:r>
              <a:rPr lang="ro-RO" dirty="0" smtClean="0"/>
              <a:t>Al patrulea nivel</a:t>
            </a:r>
          </a:p>
          <a:p>
            <a:pPr lvl="4" rtl="0"/>
            <a:r>
              <a:rPr lang="ro-RO" dirty="0" smtClean="0"/>
              <a:t>Al cincilea nivel</a:t>
            </a:r>
            <a:endParaRPr lang="ro-RO" dirty="0"/>
          </a:p>
        </p:txBody>
      </p:sp>
      <p:sp>
        <p:nvSpPr>
          <p:cNvPr id="4" name="Substituent dată 3"/>
          <p:cNvSpPr>
            <a:spLocks noGrp="1"/>
          </p:cNvSpPr>
          <p:nvPr>
            <p:ph type="dt" sz="half" idx="2"/>
          </p:nvPr>
        </p:nvSpPr>
        <p:spPr>
          <a:xfrm>
            <a:off x="914400" y="6356353"/>
            <a:ext cx="1676400"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5E194475-4925-4C89-BBC2-322BC66AFFCB}" type="datetimeFigureOut">
              <a:rPr lang="ro-RO" smtClean="0"/>
              <a:pPr/>
              <a:t>04.09.2018</a:t>
            </a:fld>
            <a:endParaRPr lang="ro-RO"/>
          </a:p>
        </p:txBody>
      </p:sp>
      <p:sp>
        <p:nvSpPr>
          <p:cNvPr id="5" name="Substituent subsol 4"/>
          <p:cNvSpPr>
            <a:spLocks noGrp="1"/>
          </p:cNvSpPr>
          <p:nvPr>
            <p:ph type="ftr" sz="quarter" idx="3"/>
          </p:nvPr>
        </p:nvSpPr>
        <p:spPr>
          <a:xfrm>
            <a:off x="2590800" y="6356353"/>
            <a:ext cx="3962400"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endParaRPr lang="ro-RO"/>
          </a:p>
        </p:txBody>
      </p:sp>
      <p:sp>
        <p:nvSpPr>
          <p:cNvPr id="6" name="Substituent număr diapozitiv 5"/>
          <p:cNvSpPr>
            <a:spLocks noGrp="1"/>
          </p:cNvSpPr>
          <p:nvPr>
            <p:ph type="sldNum" sz="quarter" idx="4"/>
          </p:nvPr>
        </p:nvSpPr>
        <p:spPr>
          <a:xfrm>
            <a:off x="7924801" y="6356353"/>
            <a:ext cx="762000"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0592E33D-5D45-48E1-81EF-074F4F03BA0A}" type="slidenum">
              <a:rPr lang="ro-RO" smtClean="0"/>
              <a:pPr/>
              <a:t>‹#›</a:t>
            </a:fld>
            <a:endParaRPr lang="ro-RO"/>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52" y="1714488"/>
            <a:ext cx="6553200" cy="2000251"/>
          </a:xfrm>
        </p:spPr>
        <p:txBody>
          <a:bodyPr/>
          <a:lstStyle/>
          <a:p>
            <a:r>
              <a:rPr lang="ro-RO" dirty="0" smtClean="0"/>
              <a:t/>
            </a:r>
            <a:br>
              <a:rPr lang="ro-RO" dirty="0" smtClean="0"/>
            </a:br>
            <a:r>
              <a:rPr lang="ro-RO" dirty="0" smtClean="0"/>
              <a:t>Cursul 3</a:t>
            </a:r>
            <a:endParaRPr lang="ro-RO" dirty="0"/>
          </a:p>
        </p:txBody>
      </p:sp>
      <p:sp>
        <p:nvSpPr>
          <p:cNvPr id="3" name="Subtitle 2"/>
          <p:cNvSpPr>
            <a:spLocks noGrp="1"/>
          </p:cNvSpPr>
          <p:nvPr>
            <p:ph type="subTitle" idx="1"/>
          </p:nvPr>
        </p:nvSpPr>
        <p:spPr>
          <a:xfrm>
            <a:off x="1214414" y="3643314"/>
            <a:ext cx="6553200" cy="1752600"/>
          </a:xfrm>
        </p:spPr>
        <p:txBody>
          <a:bodyPr/>
          <a:lstStyle/>
          <a:p>
            <a:r>
              <a:rPr lang="ro-RO" dirty="0" smtClean="0">
                <a:latin typeface="Times New Roman" pitchFamily="18" charset="0"/>
                <a:cs typeface="Times New Roman" pitchFamily="18" charset="0"/>
              </a:rPr>
              <a:t>Prezentarea Plăcii și a mediului de dezvoltare Arduino</a:t>
            </a:r>
            <a:endParaRPr lang="ro-RO" dirty="0">
              <a:latin typeface="Times New Roman" pitchFamily="18" charset="0"/>
              <a:cs typeface="Times New Roman" pitchFamily="18" charset="0"/>
            </a:endParaRPr>
          </a:p>
        </p:txBody>
      </p:sp>
      <p:sp>
        <p:nvSpPr>
          <p:cNvPr id="4" name="TextBox 3"/>
          <p:cNvSpPr txBox="1"/>
          <p:nvPr/>
        </p:nvSpPr>
        <p:spPr>
          <a:xfrm>
            <a:off x="785786" y="2214554"/>
            <a:ext cx="7858180" cy="400110"/>
          </a:xfrm>
          <a:prstGeom prst="rect">
            <a:avLst/>
          </a:prstGeom>
          <a:noFill/>
        </p:spPr>
        <p:txBody>
          <a:bodyPr wrap="square" rtlCol="0">
            <a:spAutoFit/>
          </a:bodyPr>
          <a:lstStyle/>
          <a:p>
            <a:r>
              <a:rPr lang="en-US" sz="2000" b="1" i="1" dirty="0" smtClean="0"/>
              <a:t>“F</a:t>
            </a:r>
            <a:r>
              <a:rPr lang="ro-RO" sz="2000" b="1" i="1" dirty="0" smtClean="0"/>
              <a:t>ără perseverență nu există talente</a:t>
            </a:r>
            <a:r>
              <a:rPr lang="en-US" sz="2000" b="1" i="1" dirty="0" smtClean="0"/>
              <a:t> </a:t>
            </a:r>
            <a:r>
              <a:rPr lang="ro-RO" sz="2000" b="1" i="1" dirty="0" smtClean="0"/>
              <a:t>și nici genii</a:t>
            </a:r>
            <a:r>
              <a:rPr lang="en-US" sz="2000" b="1" i="1" dirty="0" smtClean="0"/>
              <a:t>” (Dmitri Mendeleev)</a:t>
            </a:r>
            <a:endParaRPr lang="ro-RO" sz="2000" b="1" i="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7490" y="19249"/>
            <a:ext cx="2286000" cy="1838272"/>
          </a:xfrm>
          <a:prstGeom prst="rect">
            <a:avLst/>
          </a:prstGeom>
          <a:ln>
            <a:noFill/>
          </a:ln>
          <a:effectLst>
            <a:softEdge rad="112500"/>
          </a:effectLst>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357166"/>
            <a:ext cx="7901015" cy="6500834"/>
          </a:xfrm>
        </p:spPr>
        <p:txBody>
          <a:bodyPr>
            <a:normAutofit lnSpcReduction="10000"/>
          </a:bodyPr>
          <a:lstStyle/>
          <a:p>
            <a:r>
              <a:rPr lang="ro-RO" dirty="0" smtClean="0">
                <a:latin typeface="Times New Roman" pitchFamily="18" charset="0"/>
                <a:cs typeface="Times New Roman" pitchFamily="18" charset="0"/>
              </a:rPr>
              <a:t>Pentru a putea utiliza placa Arduino, este necesar să se încarce în memoria flash a acesteia un program executabil( scris în cod mașină, </a:t>
            </a:r>
            <a:r>
              <a:rPr lang="ro-RO" i="1" dirty="0" smtClean="0">
                <a:latin typeface="Times New Roman" pitchFamily="18" charset="0"/>
                <a:cs typeface="Times New Roman" pitchFamily="18" charset="0"/>
              </a:rPr>
              <a:t>machine language </a:t>
            </a:r>
            <a:r>
              <a:rPr lang="ro-RO" dirty="0" smtClean="0">
                <a:latin typeface="Times New Roman" pitchFamily="18" charset="0"/>
                <a:cs typeface="Times New Roman" pitchFamily="18" charset="0"/>
              </a:rPr>
              <a:t>), adică secvențe de octeți(</a:t>
            </a:r>
            <a:r>
              <a:rPr lang="ro-RO" i="1" dirty="0" smtClean="0">
                <a:latin typeface="Times New Roman" pitchFamily="18" charset="0"/>
                <a:cs typeface="Times New Roman" pitchFamily="18" charset="0"/>
              </a:rPr>
              <a:t>bytes</a:t>
            </a:r>
            <a:r>
              <a:rPr lang="ro-RO" dirty="0" smtClean="0">
                <a:latin typeface="Times New Roman" pitchFamily="18" charset="0"/>
                <a:cs typeface="Times New Roman" pitchFamily="18" charset="0"/>
              </a:rPr>
              <a:t>) care sunt interpretate ca instrucțiuni și executate. </a:t>
            </a:r>
          </a:p>
          <a:p>
            <a:r>
              <a:rPr lang="ro-RO" dirty="0" smtClean="0">
                <a:latin typeface="Times New Roman" pitchFamily="18" charset="0"/>
                <a:cs typeface="Times New Roman" pitchFamily="18" charset="0"/>
              </a:rPr>
              <a:t>Programul este creat și compilat pe calculatorul programatorului și încărcat ulterior pe placa Arduino prin intermediul unui cablu USB. După încărcarea programului, placa Arduino poate fi deconectată de la calculator și alimentată în alt mod, ceea ce înseamnă că aceasta devine – împreună cu componentele electronice care alcătuiesc proiectul – un sistem autonom.</a:t>
            </a:r>
          </a:p>
          <a:p>
            <a:r>
              <a:rPr lang="ro-RO" dirty="0" smtClean="0">
                <a:latin typeface="Times New Roman" pitchFamily="18" charset="0"/>
                <a:cs typeface="Times New Roman" pitchFamily="18" charset="0"/>
              </a:rPr>
              <a:t>După oprirea alimentării plăcii, programul nu este sterș din memoria flash, execuția acestuia fiind reluată de la început la următoarea alimentare a plăcii.</a:t>
            </a:r>
            <a:endParaRPr lang="ro-RO"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76"/>
            <a:ext cx="7772400" cy="1223963"/>
          </a:xfrm>
        </p:spPr>
        <p:txBody>
          <a:bodyPr/>
          <a:lstStyle/>
          <a:p>
            <a:pPr>
              <a:buFont typeface="Wingdings" pitchFamily="2" charset="2"/>
              <a:buChar char="Ø"/>
            </a:pPr>
            <a:r>
              <a:rPr lang="en-US" dirty="0" err="1" smtClean="0"/>
              <a:t>Arduino</a:t>
            </a:r>
            <a:r>
              <a:rPr lang="en-US" dirty="0" smtClean="0"/>
              <a:t> UNO R3</a:t>
            </a:r>
            <a:endParaRPr lang="ro-RO" dirty="0"/>
          </a:p>
        </p:txBody>
      </p:sp>
      <p:sp>
        <p:nvSpPr>
          <p:cNvPr id="3" name="Content Placeholder 2"/>
          <p:cNvSpPr>
            <a:spLocks noGrp="1"/>
          </p:cNvSpPr>
          <p:nvPr>
            <p:ph idx="1"/>
          </p:nvPr>
        </p:nvSpPr>
        <p:spPr>
          <a:xfrm>
            <a:off x="714348" y="928670"/>
            <a:ext cx="8143931" cy="4878209"/>
          </a:xfrm>
        </p:spPr>
        <p:txBody>
          <a:bodyPr/>
          <a:lstStyle/>
          <a:p>
            <a:r>
              <a:rPr lang="en-US" dirty="0" err="1" smtClean="0">
                <a:latin typeface="Times New Roman" pitchFamily="18" charset="0"/>
                <a:cs typeface="Times New Roman" pitchFamily="18" charset="0"/>
              </a:rPr>
              <a:t>Placa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UNO are m</a:t>
            </a:r>
            <a:r>
              <a:rPr lang="ro-RO" dirty="0" smtClean="0">
                <a:latin typeface="Times New Roman" pitchFamily="18" charset="0"/>
                <a:cs typeface="Times New Roman" pitchFamily="18" charset="0"/>
              </a:rPr>
              <a:t>ărimea de 60.6 x 53.4 mm și masa de circa 25 g .</a:t>
            </a:r>
            <a:endParaRPr lang="ro-RO" dirty="0">
              <a:latin typeface="Times New Roman" pitchFamily="18" charset="0"/>
              <a:cs typeface="Times New Roman" pitchFamily="18" charset="0"/>
            </a:endParaRPr>
          </a:p>
        </p:txBody>
      </p:sp>
      <p:pic>
        <p:nvPicPr>
          <p:cNvPr id="4" name="Picture 3" descr="123.png"/>
          <p:cNvPicPr>
            <a:picLocks noChangeAspect="1"/>
          </p:cNvPicPr>
          <p:nvPr/>
        </p:nvPicPr>
        <p:blipFill>
          <a:blip r:embed="rId2"/>
          <a:stretch>
            <a:fillRect/>
          </a:stretch>
        </p:blipFill>
        <p:spPr>
          <a:xfrm>
            <a:off x="785786" y="1785926"/>
            <a:ext cx="8001056" cy="49012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2.png"/>
          <p:cNvPicPr>
            <a:picLocks noChangeAspect="1"/>
          </p:cNvPicPr>
          <p:nvPr/>
        </p:nvPicPr>
        <p:blipFill>
          <a:blip r:embed="rId2"/>
          <a:stretch>
            <a:fillRect/>
          </a:stretch>
        </p:blipFill>
        <p:spPr>
          <a:xfrm>
            <a:off x="2000232" y="142852"/>
            <a:ext cx="4857784" cy="6500834"/>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png"/>
          <p:cNvPicPr>
            <a:picLocks noChangeAspect="1"/>
          </p:cNvPicPr>
          <p:nvPr/>
        </p:nvPicPr>
        <p:blipFill>
          <a:blip r:embed="rId2"/>
          <a:stretch>
            <a:fillRect/>
          </a:stretch>
        </p:blipFill>
        <p:spPr>
          <a:xfrm>
            <a:off x="2071670" y="214290"/>
            <a:ext cx="4934298" cy="6187768"/>
          </a:xfrm>
          <a:prstGeom prst="rect">
            <a:avLst/>
          </a:prstGeom>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7772400" cy="1223963"/>
          </a:xfrm>
        </p:spPr>
        <p:txBody>
          <a:bodyPr/>
          <a:lstStyle/>
          <a:p>
            <a:pPr>
              <a:buFont typeface="Wingdings" pitchFamily="2" charset="2"/>
              <a:buChar char="Ø"/>
            </a:pPr>
            <a:r>
              <a:rPr lang="ro-RO" dirty="0" smtClean="0"/>
              <a:t>Arduino IDE</a:t>
            </a:r>
            <a:endParaRPr lang="ro-RO" dirty="0"/>
          </a:p>
        </p:txBody>
      </p:sp>
      <p:sp>
        <p:nvSpPr>
          <p:cNvPr id="3" name="Content Placeholder 2"/>
          <p:cNvSpPr>
            <a:spLocks noGrp="1"/>
          </p:cNvSpPr>
          <p:nvPr>
            <p:ph idx="1"/>
          </p:nvPr>
        </p:nvSpPr>
        <p:spPr/>
        <p:txBody>
          <a:bodyPr/>
          <a:lstStyle/>
          <a:p>
            <a:r>
              <a:rPr lang="ro-RO" dirty="0" smtClean="0">
                <a:latin typeface="Times New Roman" pitchFamily="18" charset="0"/>
                <a:cs typeface="Times New Roman" pitchFamily="18" charset="0"/>
              </a:rPr>
              <a:t>Pentru a programa plăcile de dezvoltare din familia Arduino este necesar ca pe calculator să se instaleze mediul de dezvoltare Arduino IDE ( Integrated Development Enviroment), dar  și o serie de biblioteci .</a:t>
            </a:r>
            <a:endParaRPr lang="ro-RO" dirty="0">
              <a:latin typeface="Times New Roman" pitchFamily="18" charset="0"/>
              <a:cs typeface="Times New Roman" pitchFamily="18" charset="0"/>
            </a:endParaRPr>
          </a:p>
        </p:txBody>
      </p:sp>
      <p:pic>
        <p:nvPicPr>
          <p:cNvPr id="4" name="Picture 3" descr="Untitled12.png"/>
          <p:cNvPicPr>
            <a:picLocks noChangeAspect="1"/>
          </p:cNvPicPr>
          <p:nvPr/>
        </p:nvPicPr>
        <p:blipFill>
          <a:blip r:embed="rId2"/>
          <a:stretch>
            <a:fillRect/>
          </a:stretch>
        </p:blipFill>
        <p:spPr>
          <a:xfrm>
            <a:off x="3500430" y="4143380"/>
            <a:ext cx="1357322" cy="153964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14.png"/>
          <p:cNvPicPr>
            <a:picLocks noChangeAspect="1"/>
          </p:cNvPicPr>
          <p:nvPr/>
        </p:nvPicPr>
        <p:blipFill>
          <a:blip r:embed="rId2"/>
          <a:stretch>
            <a:fillRect/>
          </a:stretch>
        </p:blipFill>
        <p:spPr>
          <a:xfrm>
            <a:off x="0" y="500042"/>
            <a:ext cx="9144000" cy="536780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ro-RO" dirty="0" smtClean="0"/>
              <a:t>Placa de dezvoltare Arduino</a:t>
            </a:r>
            <a:endParaRPr lang="ro-RO" dirty="0"/>
          </a:p>
        </p:txBody>
      </p:sp>
      <p:sp>
        <p:nvSpPr>
          <p:cNvPr id="3" name="Content Placeholder 2"/>
          <p:cNvSpPr>
            <a:spLocks noGrp="1"/>
          </p:cNvSpPr>
          <p:nvPr>
            <p:ph idx="1"/>
          </p:nvPr>
        </p:nvSpPr>
        <p:spPr/>
        <p:txBody>
          <a:bodyPr/>
          <a:lstStyle/>
          <a:p>
            <a:r>
              <a:rPr lang="ro-RO" dirty="0" smtClean="0">
                <a:latin typeface="Times New Roman" pitchFamily="18" charset="0"/>
                <a:cs typeface="Times New Roman" pitchFamily="18" charset="0"/>
              </a:rPr>
              <a:t>Arduino este  un instrument prin care poți realiza sisteme informatice capabile </a:t>
            </a:r>
            <a:r>
              <a:rPr lang="en-US" dirty="0" smtClean="0">
                <a:latin typeface="Times New Roman" pitchFamily="18" charset="0"/>
                <a:cs typeface="Times New Roman" pitchFamily="18" charset="0"/>
              </a:rPr>
              <a:t>‘ s</a:t>
            </a:r>
            <a:r>
              <a:rPr lang="ro-RO" dirty="0" smtClean="0">
                <a:latin typeface="Times New Roman" pitchFamily="18" charset="0"/>
                <a:cs typeface="Times New Roman" pitchFamily="18" charset="0"/>
              </a:rPr>
              <a:t>ă perceapă</a:t>
            </a:r>
            <a:r>
              <a:rPr lang="en-US" dirty="0" smtClean="0">
                <a:latin typeface="Times New Roman" pitchFamily="18" charset="0"/>
                <a:cs typeface="Times New Roman" pitchFamily="18" charset="0"/>
              </a:rPr>
              <a:t> ’ </a:t>
            </a:r>
            <a:r>
              <a:rPr lang="ro-RO" dirty="0" smtClean="0">
                <a:latin typeface="Times New Roman" pitchFamily="18" charset="0"/>
                <a:cs typeface="Times New Roman" pitchFamily="18" charset="0"/>
              </a:rPr>
              <a:t>și </a:t>
            </a:r>
            <a:r>
              <a:rPr lang="en-US" dirty="0" smtClean="0">
                <a:latin typeface="Times New Roman" pitchFamily="18" charset="0"/>
                <a:cs typeface="Times New Roman" pitchFamily="18" charset="0"/>
              </a:rPr>
              <a:t> ‘ s</a:t>
            </a:r>
            <a:r>
              <a:rPr lang="ro-RO" dirty="0" smtClean="0">
                <a:latin typeface="Times New Roman" pitchFamily="18" charset="0"/>
                <a:cs typeface="Times New Roman" pitchFamily="18" charset="0"/>
              </a:rPr>
              <a:t>ă controleze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lumea</a:t>
            </a:r>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înconjurătoare. Acest instrument este open-source( permite accesul oricăruia spre folosirea în scopul dezvoltării diferitelor proiecte ) și este compus dintr-un mediu de dezvoltare ( Arduino IDE ) și o placă de dezvoltare cu un microcontroler , acestea comunicând între ele prin intermediu unui cablu USB .</a:t>
            </a:r>
            <a:endParaRPr lang="ro-RO"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ărcare.jpeg"/>
          <p:cNvPicPr>
            <a:picLocks noChangeAspect="1"/>
          </p:cNvPicPr>
          <p:nvPr/>
        </p:nvPicPr>
        <p:blipFill>
          <a:blip r:embed="rId2"/>
          <a:stretch>
            <a:fillRect/>
          </a:stretch>
        </p:blipFill>
        <p:spPr>
          <a:xfrm>
            <a:off x="285720" y="285728"/>
            <a:ext cx="3071834" cy="3071834"/>
          </a:xfrm>
          <a:prstGeom prst="rect">
            <a:avLst/>
          </a:prstGeom>
          <a:ln>
            <a:noFill/>
          </a:ln>
          <a:effectLst>
            <a:outerShdw blurRad="292100" dist="139700" dir="2700000" algn="tl" rotWithShape="0">
              <a:srgbClr val="333333">
                <a:alpha val="65000"/>
              </a:srgbClr>
            </a:outerShdw>
          </a:effectLst>
        </p:spPr>
      </p:pic>
      <p:pic>
        <p:nvPicPr>
          <p:cNvPr id="6" name="Picture 5" descr="descărcare (1).png"/>
          <p:cNvPicPr>
            <a:picLocks noChangeAspect="1"/>
          </p:cNvPicPr>
          <p:nvPr/>
        </p:nvPicPr>
        <p:blipFill>
          <a:blip r:embed="rId3"/>
          <a:stretch>
            <a:fillRect/>
          </a:stretch>
        </p:blipFill>
        <p:spPr>
          <a:xfrm>
            <a:off x="5214942" y="3500438"/>
            <a:ext cx="3767368" cy="3028964"/>
          </a:xfrm>
          <a:prstGeom prst="rect">
            <a:avLst/>
          </a:prstGeom>
          <a:ln>
            <a:noFill/>
          </a:ln>
          <a:effectLst>
            <a:outerShdw blurRad="292100" dist="139700" dir="2700000" algn="tl" rotWithShape="0">
              <a:srgbClr val="333333">
                <a:alpha val="65000"/>
              </a:srgbClr>
            </a:outerShdw>
          </a:effectLst>
        </p:spPr>
      </p:pic>
      <p:pic>
        <p:nvPicPr>
          <p:cNvPr id="7" name="Picture 6" descr="images.jpeg"/>
          <p:cNvPicPr>
            <a:picLocks noChangeAspect="1"/>
          </p:cNvPicPr>
          <p:nvPr/>
        </p:nvPicPr>
        <p:blipFill>
          <a:blip r:embed="rId4"/>
          <a:stretch>
            <a:fillRect/>
          </a:stretch>
        </p:blipFill>
        <p:spPr>
          <a:xfrm>
            <a:off x="2643174" y="2357430"/>
            <a:ext cx="2571768" cy="193627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772400" cy="1223963"/>
          </a:xfrm>
        </p:spPr>
        <p:txBody>
          <a:bodyPr/>
          <a:lstStyle/>
          <a:p>
            <a:pPr>
              <a:buFont typeface="Wingdings" pitchFamily="2" charset="2"/>
              <a:buChar char="Ø"/>
            </a:pPr>
            <a:r>
              <a:rPr lang="ro-RO" dirty="0" smtClean="0"/>
              <a:t>Info Plus...</a:t>
            </a:r>
            <a:endParaRPr lang="ro-RO" dirty="0"/>
          </a:p>
        </p:txBody>
      </p:sp>
      <p:sp>
        <p:nvSpPr>
          <p:cNvPr id="3" name="Content Placeholder 2"/>
          <p:cNvSpPr>
            <a:spLocks noGrp="1"/>
          </p:cNvSpPr>
          <p:nvPr>
            <p:ph idx="1"/>
          </p:nvPr>
        </p:nvSpPr>
        <p:spPr>
          <a:xfrm>
            <a:off x="571472" y="1214422"/>
            <a:ext cx="8358246" cy="5429288"/>
          </a:xfrm>
        </p:spPr>
        <p:txBody>
          <a:bodyPr>
            <a:normAutofit fontScale="92500" lnSpcReduction="20000"/>
          </a:bodyPr>
          <a:lstStyle/>
          <a:p>
            <a:r>
              <a:rPr lang="ro-RO" dirty="0" smtClean="0">
                <a:latin typeface="Times New Roman" pitchFamily="18" charset="0"/>
                <a:cs typeface="Times New Roman" pitchFamily="18" charset="0"/>
              </a:rPr>
              <a:t>Arduino a fost dezvoltată începând cu anul 2005 sub forma unui proiect al lui Masimmo Banzi, student italian în Ivrea, Italia. Din echipa inițială au mai făcut parte încă patru persoane. Numele Arduino provine de la un bar în care aceștia obișnuiau să se întâlnească.</a:t>
            </a:r>
          </a:p>
          <a:p>
            <a:r>
              <a:rPr lang="ro-RO" dirty="0" smtClean="0">
                <a:latin typeface="Times New Roman" pitchFamily="18" charset="0"/>
                <a:cs typeface="Times New Roman" pitchFamily="18" charset="0"/>
              </a:rPr>
              <a:t>Plăcile Arduino pot fi echipate cu un număr impresionant de senzori( temperatură, umiditate, presiune, etc), actuatori( motorașe, etc) și plăci de extensie( cunoscute sub numele de shields), cu scopul de a construi dispozitive( pe care le vom numi proiecte ).</a:t>
            </a:r>
          </a:p>
          <a:p>
            <a:r>
              <a:rPr lang="ro-RO" dirty="0" smtClean="0">
                <a:latin typeface="Times New Roman" pitchFamily="18" charset="0"/>
                <a:cs typeface="Times New Roman" pitchFamily="18" charset="0"/>
              </a:rPr>
              <a:t>Pe lângă producătorul italian al plăcilor Arduino, există numeroși  alți fabricanți de clone ( al căror preț este mult mai mic dar și de o calitate tot mai mică ) . Din punct de vedere legal doar plăcile fabricate de firma mamă pot purta numele de Arduino. Alegerea între o placă originală și o clonă este determinată în primul rând de bugetul de care dispune dezvoltatorul.</a:t>
            </a:r>
            <a:endParaRPr lang="ro-RO"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7772400" cy="1223963"/>
          </a:xfrm>
        </p:spPr>
        <p:txBody>
          <a:bodyPr/>
          <a:lstStyle/>
          <a:p>
            <a:pPr>
              <a:buFont typeface="Wingdings" pitchFamily="2" charset="2"/>
              <a:buChar char="Ø"/>
            </a:pPr>
            <a:r>
              <a:rPr lang="en-US" dirty="0" smtClean="0"/>
              <a:t>“C</a:t>
            </a:r>
            <a:r>
              <a:rPr lang="ro-RO" dirty="0" smtClean="0"/>
              <a:t>reierul Plăcii</a:t>
            </a:r>
            <a:r>
              <a:rPr lang="en-US" dirty="0" smtClean="0"/>
              <a:t>”</a:t>
            </a:r>
            <a:endParaRPr lang="ro-RO" dirty="0"/>
          </a:p>
        </p:txBody>
      </p:sp>
      <p:sp>
        <p:nvSpPr>
          <p:cNvPr id="3" name="Content Placeholder 2"/>
          <p:cNvSpPr>
            <a:spLocks noGrp="1"/>
          </p:cNvSpPr>
          <p:nvPr>
            <p:ph idx="1"/>
          </p:nvPr>
        </p:nvSpPr>
        <p:spPr>
          <a:xfrm>
            <a:off x="500034" y="1214422"/>
            <a:ext cx="8643966" cy="5643578"/>
          </a:xfrm>
        </p:spPr>
        <p:txBody>
          <a:bodyPr>
            <a:normAutofit fontScale="85000" lnSpcReduction="10000"/>
          </a:bodyPr>
          <a:lstStyle/>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Creierul</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unei</a:t>
            </a:r>
            <a:r>
              <a:rPr lang="en-US"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plăcii Arduino este microcontrolerul(MCU)  . Cele mai multe plăci folosesc un microcontroler AVR Atmega, dezvoltat de compania Atmel. Arduino Nano și Arduino Uno folosesc MCU Atmega 328p( acesta având 28 de pini ) .</a:t>
            </a:r>
          </a:p>
          <a:p>
            <a:r>
              <a:rPr lang="ro-RO" dirty="0" smtClean="0">
                <a:latin typeface="Times New Roman" pitchFamily="18" charset="0"/>
                <a:cs typeface="Times New Roman" pitchFamily="18" charset="0"/>
              </a:rPr>
              <a:t>Memoria utilizată de placa Arduino Uno, inclusă în Atmega 328p are trei părți </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o </a:t>
            </a:r>
            <a:r>
              <a:rPr lang="en-US" dirty="0" err="1" smtClean="0">
                <a:latin typeface="Times New Roman" pitchFamily="18" charset="0"/>
                <a:cs typeface="Times New Roman" pitchFamily="18" charset="0"/>
              </a:rPr>
              <a:t>memorie</a:t>
            </a:r>
            <a:r>
              <a:rPr lang="en-US" dirty="0" smtClean="0">
                <a:latin typeface="Times New Roman" pitchFamily="18" charset="0"/>
                <a:cs typeface="Times New Roman" pitchFamily="18" charset="0"/>
              </a:rPr>
              <a:t> non-</a:t>
            </a:r>
            <a:r>
              <a:rPr lang="en-US" dirty="0" err="1" smtClean="0">
                <a:latin typeface="Times New Roman" pitchFamily="18" charset="0"/>
                <a:cs typeface="Times New Roman" pitchFamily="18" charset="0"/>
              </a:rPr>
              <a:t>volatil</a:t>
            </a:r>
            <a:r>
              <a:rPr lang="ro-RO" dirty="0" smtClean="0">
                <a:latin typeface="Times New Roman" pitchFamily="18" charset="0"/>
                <a:cs typeface="Times New Roman" pitchFamily="18" charset="0"/>
              </a:rPr>
              <a:t>ă </a:t>
            </a:r>
            <a:r>
              <a:rPr lang="ro-RO" i="1" dirty="0" smtClean="0">
                <a:latin typeface="Times New Roman" pitchFamily="18" charset="0"/>
                <a:cs typeface="Times New Roman" pitchFamily="18" charset="0"/>
              </a:rPr>
              <a:t>flash </a:t>
            </a:r>
            <a:r>
              <a:rPr lang="ro-RO" dirty="0" smtClean="0">
                <a:latin typeface="Times New Roman" pitchFamily="18" charset="0"/>
                <a:cs typeface="Times New Roman" pitchFamily="18" charset="0"/>
              </a:rPr>
              <a:t>de 32 kB, în care este stocat programul care rulează pe placă( din acest motiv este numită și memorie program )</a:t>
            </a:r>
            <a:r>
              <a:rPr lang="en-US" dirty="0" smtClean="0">
                <a:latin typeface="Times New Roman" pitchFamily="18" charset="0"/>
                <a:cs typeface="Times New Roman" pitchFamily="18" charset="0"/>
              </a:rPr>
              <a:t>;</a:t>
            </a:r>
          </a:p>
          <a:p>
            <a:pPr>
              <a:buFont typeface="Wingdings" pitchFamily="2" charset="2"/>
              <a:buChar char="v"/>
            </a:pP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 </a:t>
            </a:r>
            <a:r>
              <a:rPr lang="en-US" dirty="0" err="1" smtClean="0">
                <a:latin typeface="Times New Roman" pitchFamily="18" charset="0"/>
                <a:cs typeface="Times New Roman" pitchFamily="18" charset="0"/>
              </a:rPr>
              <a:t>memorie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volatil</a:t>
            </a:r>
            <a:r>
              <a:rPr lang="ro-RO" dirty="0" smtClean="0">
                <a:latin typeface="Times New Roman" pitchFamily="18" charset="0"/>
                <a:cs typeface="Times New Roman" pitchFamily="18" charset="0"/>
              </a:rPr>
              <a:t>ă SRAM ( </a:t>
            </a:r>
            <a:r>
              <a:rPr lang="ro-RO" i="1" dirty="0" smtClean="0">
                <a:latin typeface="Times New Roman" pitchFamily="18" charset="0"/>
                <a:cs typeface="Times New Roman" pitchFamily="18" charset="0"/>
              </a:rPr>
              <a:t>Static Random Acces Memory</a:t>
            </a:r>
            <a:r>
              <a:rPr lang="ro-RO" dirty="0" smtClean="0">
                <a:latin typeface="Times New Roman" pitchFamily="18" charset="0"/>
                <a:cs typeface="Times New Roman" pitchFamily="18" charset="0"/>
              </a:rPr>
              <a:t>) de 2kB, în care CPU stochează și utilizează variabilele folosite în cursul execuției programului stocat în memoria flash.</a:t>
            </a:r>
          </a:p>
          <a:p>
            <a:pPr>
              <a:buFont typeface="Wingdings" pitchFamily="2" charset="2"/>
              <a:buChar char="v"/>
            </a:pPr>
            <a:r>
              <a:rPr lang="ro-RO" i="1" dirty="0" smtClean="0">
                <a:latin typeface="Times New Roman" pitchFamily="18" charset="0"/>
                <a:cs typeface="Times New Roman" pitchFamily="18" charset="0"/>
              </a:rPr>
              <a:t> </a:t>
            </a:r>
            <a:r>
              <a:rPr lang="ro-RO" dirty="0" smtClean="0">
                <a:latin typeface="Times New Roman" pitchFamily="18" charset="0"/>
                <a:cs typeface="Times New Roman" pitchFamily="18" charset="0"/>
              </a:rPr>
              <a:t>o  memorie non-volatilă EEPROM ( </a:t>
            </a:r>
            <a:r>
              <a:rPr lang="ro-RO" i="1" dirty="0" smtClean="0">
                <a:latin typeface="Times New Roman" pitchFamily="18" charset="0"/>
                <a:cs typeface="Times New Roman" pitchFamily="18" charset="0"/>
              </a:rPr>
              <a:t>Electrically Erasable Programmable Read-Only Memory</a:t>
            </a:r>
            <a:r>
              <a:rPr lang="ro-RO" dirty="0" smtClean="0">
                <a:latin typeface="Times New Roman" pitchFamily="18" charset="0"/>
                <a:cs typeface="Times New Roman" pitchFamily="18" charset="0"/>
              </a:rPr>
              <a:t>) de 1kB, în care programatorul poate stoca date care trebuie păstrate și după întreruperea alimentării plăcii.</a:t>
            </a:r>
            <a:endParaRPr lang="ro-RO" i="1" dirty="0">
              <a:latin typeface="Times New Roman" pitchFamily="18" charset="0"/>
              <a:cs typeface="Times New Roman" pitchFamily="18"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47_TF02787990" id="{76C63960-7296-4B25-B475-BEAE1455F92F}" vid="{A697BE9B-8A11-4EC4-BF91-F9DF2123C59D}"/>
    </a:ext>
  </a:extLst>
</a:theme>
</file>

<file path=docProps/app.xml><?xml version="1.0" encoding="utf-8"?>
<Properties xmlns="http://schemas.openxmlformats.org/officeDocument/2006/extended-properties" xmlns:vt="http://schemas.openxmlformats.org/officeDocument/2006/docPropsVTypes">
  <Template>tf02787990</Template>
  <TotalTime>4055</TotalTime>
  <Words>606</Words>
  <Application>Microsoft Office PowerPoint</Application>
  <PresentationFormat>On-screen Show (4:3)</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Tech 16x9</vt:lpstr>
      <vt:lpstr> Cursul 3</vt:lpstr>
      <vt:lpstr>PowerPoint Presentation</vt:lpstr>
      <vt:lpstr>PowerPoint Presentation</vt:lpstr>
      <vt:lpstr>Arduino IDE</vt:lpstr>
      <vt:lpstr>PowerPoint Presentation</vt:lpstr>
      <vt:lpstr>Placa de dezvoltare Arduino</vt:lpstr>
      <vt:lpstr>PowerPoint Presentation</vt:lpstr>
      <vt:lpstr>Info Plus...</vt:lpstr>
      <vt:lpstr>“Creierul Plăcii”</vt:lpstr>
      <vt:lpstr>PowerPoint Presentation</vt:lpstr>
      <vt:lpstr>Arduino UNO R3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Daian Mihai</dc:creator>
  <cp:lastModifiedBy>Daian Mihai</cp:lastModifiedBy>
  <cp:revision>41</cp:revision>
  <dcterms:created xsi:type="dcterms:W3CDTF">2018-03-19T09:34:58Z</dcterms:created>
  <dcterms:modified xsi:type="dcterms:W3CDTF">2018-09-04T11:50:44Z</dcterms:modified>
</cp:coreProperties>
</file>