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o-RO"/>
              <a:t>Clic pentru editare stil titlu</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2064ED-1894-4767-8CE5-014142FD3917}" type="datetimeFigureOut">
              <a:rPr lang="en-US" smtClean="0"/>
              <a:t>9/4/2018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75628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o-RO"/>
              <a:t>Clic pentru editare stil titlu</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o-RO"/>
              <a:t>Faceți clic pe pictogramă pentru a adăuga o imagine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19718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o-RO"/>
              <a:t>Clic pentru editare stil titlu</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45745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o-RO"/>
              <a:t>Clic pentru editare stil titlu</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2130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o-RO"/>
              <a:t>Clic pentru editare stil titlu</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94029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o-RO"/>
              <a:t>Clic pentru editare stil titlu</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522064ED-1894-4767-8CE5-014142FD3917}"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127426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o-RO"/>
              <a:t>Clic pentru editare stil titlu</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o-RO"/>
              <a:t>Faceți clic pe pictogramă pentru a adăuga o imagine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Editați stilurile de text coordonator</a:t>
            </a:r>
          </a:p>
        </p:txBody>
      </p:sp>
      <p:sp>
        <p:nvSpPr>
          <p:cNvPr id="3" name="Date Placeholder 2"/>
          <p:cNvSpPr>
            <a:spLocks noGrp="1"/>
          </p:cNvSpPr>
          <p:nvPr>
            <p:ph type="dt" sz="half" idx="10"/>
          </p:nvPr>
        </p:nvSpPr>
        <p:spPr/>
        <p:txBody>
          <a:bodyPr/>
          <a:lstStyle/>
          <a:p>
            <a:fld id="{522064ED-1894-4767-8CE5-014142FD3917}"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98334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ncho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3919615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o-RO"/>
              <a:t>Clic pentru editare stil titlu</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60838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22064ED-1894-4767-8CE5-014142FD391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23689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o-RO"/>
              <a:t>Clic pentru editare stil titlu</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522064ED-1894-4767-8CE5-014142FD3917}"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82349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246783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o-RO"/>
              <a:t>Clic pentru editare stil titlu</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1141410" y="3073397"/>
            <a:ext cx="4878391" cy="2717801"/>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172200" y="3073397"/>
            <a:ext cx="4875210" cy="2717801"/>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522064ED-1894-4767-8CE5-014142FD3917}"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92992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522064ED-1894-4767-8CE5-014142FD3917}"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6837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64ED-1894-4767-8CE5-014142FD3917}"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41493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o-RO"/>
              <a:t>Clic pentru editare stil titlu</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27191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o-RO"/>
              <a:t>Clic pentru editare stil titlu</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522064ED-1894-4767-8CE5-014142FD3917}"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A0AA2-6B88-4F04-9F58-5D36B76977C3}" type="slidenum">
              <a:rPr lang="en-US" smtClean="0"/>
              <a:t>‹#›</a:t>
            </a:fld>
            <a:endParaRPr lang="en-US"/>
          </a:p>
        </p:txBody>
      </p:sp>
    </p:spTree>
    <p:extLst>
      <p:ext uri="{BB962C8B-B14F-4D97-AF65-F5344CB8AC3E}">
        <p14:creationId xmlns:p14="http://schemas.microsoft.com/office/powerpoint/2010/main" val="146963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064ED-1894-4767-8CE5-014142FD3917}" type="datetimeFigureOut">
              <a:rPr lang="en-US" smtClean="0"/>
              <a:t>9/4/2018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0A0AA2-6B88-4F04-9F58-5D36B76977C3}" type="slidenum">
              <a:rPr lang="en-US" smtClean="0"/>
              <a:t>‹#›</a:t>
            </a:fld>
            <a:endParaRPr lang="en-US"/>
          </a:p>
        </p:txBody>
      </p:sp>
    </p:spTree>
    <p:extLst>
      <p:ext uri="{BB962C8B-B14F-4D97-AF65-F5344CB8AC3E}">
        <p14:creationId xmlns:p14="http://schemas.microsoft.com/office/powerpoint/2010/main" val="26274552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en-US"/>
              <a:t>PREZENTAREa CLUBUlui</a:t>
            </a:r>
            <a:endParaRPr lang="en-US" dirty="0"/>
          </a:p>
        </p:txBody>
      </p:sp>
      <p:sp>
        <p:nvSpPr>
          <p:cNvPr id="3" name="Subtitlu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6609" y="127001"/>
            <a:ext cx="2842779" cy="2286000"/>
          </a:xfrm>
          <a:prstGeom prst="rect">
            <a:avLst/>
          </a:prstGeom>
          <a:ln>
            <a:noFill/>
          </a:ln>
          <a:effectLst>
            <a:softEdge rad="112500"/>
          </a:effectLst>
        </p:spPr>
      </p:pic>
    </p:spTree>
    <p:extLst>
      <p:ext uri="{BB962C8B-B14F-4D97-AF65-F5344CB8AC3E}">
        <p14:creationId xmlns:p14="http://schemas.microsoft.com/office/powerpoint/2010/main" val="257139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Ce </a:t>
            </a:r>
            <a:r>
              <a:rPr lang="en-US" dirty="0" err="1"/>
              <a:t>vrem</a:t>
            </a:r>
            <a:r>
              <a:rPr lang="en-US" dirty="0"/>
              <a:t> </a:t>
            </a:r>
            <a:r>
              <a:rPr lang="en-US" dirty="0" err="1"/>
              <a:t>sa</a:t>
            </a:r>
            <a:r>
              <a:rPr lang="en-US" dirty="0"/>
              <a:t> </a:t>
            </a:r>
            <a:r>
              <a:rPr lang="en-US" dirty="0" err="1"/>
              <a:t>facem</a:t>
            </a:r>
            <a:endParaRPr lang="en-US" dirty="0"/>
          </a:p>
        </p:txBody>
      </p:sp>
      <p:sp>
        <p:nvSpPr>
          <p:cNvPr id="3" name="Substituent conținut 2"/>
          <p:cNvSpPr>
            <a:spLocks noGrp="1"/>
          </p:cNvSpPr>
          <p:nvPr>
            <p:ph idx="1"/>
          </p:nvPr>
        </p:nvSpPr>
        <p:spPr>
          <a:xfrm>
            <a:off x="974416" y="2308205"/>
            <a:ext cx="9905999" cy="3541714"/>
          </a:xfrm>
        </p:spPr>
        <p:txBody>
          <a:bodyPr/>
          <a:lstStyle/>
          <a:p>
            <a:r>
              <a:rPr lang="en-US" dirty="0"/>
              <a:t>Un club de </a:t>
            </a:r>
            <a:r>
              <a:rPr lang="en-US" dirty="0" err="1"/>
              <a:t>programare</a:t>
            </a:r>
            <a:r>
              <a:rPr lang="en-US" dirty="0"/>
              <a:t> </a:t>
            </a:r>
            <a:r>
              <a:rPr lang="en-US" dirty="0" err="1"/>
              <a:t>si</a:t>
            </a:r>
            <a:r>
              <a:rPr lang="en-US" dirty="0"/>
              <a:t> electronica </a:t>
            </a:r>
            <a:r>
              <a:rPr lang="en-US" dirty="0" err="1"/>
              <a:t>pentru</a:t>
            </a:r>
            <a:r>
              <a:rPr lang="en-US" dirty="0"/>
              <a:t> </a:t>
            </a:r>
            <a:r>
              <a:rPr lang="en-US" dirty="0" err="1"/>
              <a:t>cei</a:t>
            </a:r>
            <a:r>
              <a:rPr lang="en-US" dirty="0"/>
              <a:t> </a:t>
            </a:r>
            <a:r>
              <a:rPr lang="en-US" dirty="0" err="1"/>
              <a:t>pasionati</a:t>
            </a:r>
            <a:endParaRPr lang="en-US" dirty="0"/>
          </a:p>
          <a:p>
            <a:r>
              <a:rPr lang="en-US" dirty="0" err="1"/>
              <a:t>Proiecte</a:t>
            </a:r>
            <a:r>
              <a:rPr lang="en-US" dirty="0"/>
              <a:t> </a:t>
            </a:r>
            <a:r>
              <a:rPr lang="en-US" dirty="0" err="1"/>
              <a:t>bazate</a:t>
            </a:r>
            <a:r>
              <a:rPr lang="en-US" dirty="0"/>
              <a:t> </a:t>
            </a:r>
            <a:r>
              <a:rPr lang="en-US" err="1"/>
              <a:t>pe</a:t>
            </a:r>
            <a:r>
              <a:rPr lang="en-US"/>
              <a:t> notiunile prezentate, nu doar teorie</a:t>
            </a:r>
            <a:endParaRPr lang="en-US" dirty="0"/>
          </a:p>
          <a:p>
            <a:r>
              <a:rPr lang="en-US" dirty="0" err="1"/>
              <a:t>Prezentarea</a:t>
            </a:r>
            <a:r>
              <a:rPr lang="en-US" dirty="0"/>
              <a:t> </a:t>
            </a:r>
            <a:r>
              <a:rPr lang="en-US" dirty="0" err="1"/>
              <a:t>diverselor</a:t>
            </a:r>
            <a:r>
              <a:rPr lang="en-US" dirty="0"/>
              <a:t> </a:t>
            </a:r>
            <a:r>
              <a:rPr lang="en-US" dirty="0" err="1"/>
              <a:t>tehnologii</a:t>
            </a:r>
            <a:r>
              <a:rPr lang="en-US" dirty="0"/>
              <a:t> </a:t>
            </a:r>
            <a:r>
              <a:rPr lang="en-US" dirty="0" err="1"/>
              <a:t>noi</a:t>
            </a:r>
            <a:r>
              <a:rPr lang="en-US" dirty="0"/>
              <a:t> </a:t>
            </a:r>
            <a:r>
              <a:rPr lang="en-US" dirty="0" err="1"/>
              <a:t>aparute</a:t>
            </a:r>
            <a:r>
              <a:rPr lang="en-US" dirty="0"/>
              <a:t> </a:t>
            </a:r>
            <a:r>
              <a:rPr lang="en-US" dirty="0" err="1"/>
              <a:t>pe</a:t>
            </a:r>
            <a:r>
              <a:rPr lang="en-US" dirty="0"/>
              <a:t> </a:t>
            </a:r>
            <a:r>
              <a:rPr lang="en-US" dirty="0" err="1"/>
              <a:t>piata</a:t>
            </a:r>
            <a:endParaRPr lang="en-US" dirty="0"/>
          </a:p>
          <a:p>
            <a:r>
              <a:rPr lang="en-US" err="1"/>
              <a:t>Punem</a:t>
            </a:r>
            <a:r>
              <a:rPr lang="en-US"/>
              <a:t> diverse idei in practica</a:t>
            </a:r>
          </a:p>
          <a:p>
            <a:endParaRPr lang="en-US" dirty="0"/>
          </a:p>
        </p:txBody>
      </p:sp>
    </p:spTree>
    <p:extLst>
      <p:ext uri="{BB962C8B-B14F-4D97-AF65-F5344CB8AC3E}">
        <p14:creationId xmlns:p14="http://schemas.microsoft.com/office/powerpoint/2010/main" val="225563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a:t>REGULI de baza ale clubului</a:t>
            </a:r>
            <a:endParaRPr lang="en-US" dirty="0"/>
          </a:p>
        </p:txBody>
      </p:sp>
      <p:sp>
        <p:nvSpPr>
          <p:cNvPr id="3" name="Substituent conținut 2"/>
          <p:cNvSpPr>
            <a:spLocks noGrp="1"/>
          </p:cNvSpPr>
          <p:nvPr>
            <p:ph idx="1"/>
          </p:nvPr>
        </p:nvSpPr>
        <p:spPr/>
        <p:txBody>
          <a:bodyPr/>
          <a:lstStyle/>
          <a:p>
            <a:r>
              <a:rPr lang="en-US" dirty="0" err="1"/>
              <a:t>Seriozitate</a:t>
            </a:r>
            <a:r>
              <a:rPr lang="en-US"/>
              <a:t>, comunicarea eficienta</a:t>
            </a:r>
          </a:p>
          <a:p>
            <a:r>
              <a:rPr lang="en-US"/>
              <a:t>(Nu vrem bataie de joc)</a:t>
            </a:r>
          </a:p>
          <a:p>
            <a:r>
              <a:rPr lang="en-US"/>
              <a:t>Respectarea </a:t>
            </a:r>
            <a:r>
              <a:rPr lang="en-US" dirty="0" err="1"/>
              <a:t>regulilor</a:t>
            </a:r>
            <a:r>
              <a:rPr lang="en-US" dirty="0"/>
              <a:t> de </a:t>
            </a:r>
            <a:r>
              <a:rPr lang="en-US" dirty="0" err="1"/>
              <a:t>programare</a:t>
            </a:r>
            <a:r>
              <a:rPr lang="en-US" dirty="0"/>
              <a:t> </a:t>
            </a:r>
            <a:r>
              <a:rPr lang="en-US" dirty="0" err="1"/>
              <a:t>eficienta</a:t>
            </a:r>
            <a:r>
              <a:rPr lang="en-US" dirty="0"/>
              <a:t> </a:t>
            </a:r>
            <a:r>
              <a:rPr lang="en-US" dirty="0" err="1"/>
              <a:t>prezentate</a:t>
            </a:r>
            <a:r>
              <a:rPr lang="en-US" dirty="0"/>
              <a:t> in </a:t>
            </a:r>
            <a:r>
              <a:rPr lang="en-US" dirty="0" err="1"/>
              <a:t>cadrului</a:t>
            </a:r>
            <a:r>
              <a:rPr lang="en-US" dirty="0"/>
              <a:t> </a:t>
            </a:r>
            <a:r>
              <a:rPr lang="en-US" dirty="0" err="1"/>
              <a:t>clubului</a:t>
            </a:r>
            <a:endParaRPr lang="en-US" dirty="0"/>
          </a:p>
          <a:p>
            <a:r>
              <a:rPr lang="en-US" dirty="0" err="1"/>
              <a:t>Punctualitate</a:t>
            </a:r>
            <a:r>
              <a:rPr lang="en-US" dirty="0"/>
              <a:t> </a:t>
            </a:r>
            <a:r>
              <a:rPr lang="en-US" dirty="0" err="1"/>
              <a:t>si</a:t>
            </a:r>
            <a:r>
              <a:rPr lang="en-US" dirty="0"/>
              <a:t> </a:t>
            </a:r>
            <a:r>
              <a:rPr lang="en-US" dirty="0" err="1"/>
              <a:t>responsabilitate</a:t>
            </a:r>
            <a:endParaRPr lang="en-US" dirty="0"/>
          </a:p>
          <a:p>
            <a:r>
              <a:rPr lang="en-US" dirty="0" err="1"/>
              <a:t>Prezenta</a:t>
            </a:r>
            <a:r>
              <a:rPr lang="en-US" dirty="0"/>
              <a:t> la </a:t>
            </a:r>
            <a:r>
              <a:rPr lang="en-US"/>
              <a:t>club (sa aveti motive intemeiate in </a:t>
            </a:r>
            <a:r>
              <a:rPr lang="en-US" dirty="0" err="1"/>
              <a:t>caz</a:t>
            </a:r>
            <a:r>
              <a:rPr lang="en-US" dirty="0"/>
              <a:t> de </a:t>
            </a:r>
            <a:r>
              <a:rPr lang="en-US" dirty="0" err="1"/>
              <a:t>absenta</a:t>
            </a:r>
            <a:r>
              <a:rPr lang="en-US" dirty="0"/>
              <a:t> la un </a:t>
            </a:r>
            <a:r>
              <a:rPr lang="en-US"/>
              <a:t>curs)</a:t>
            </a:r>
          </a:p>
          <a:p>
            <a:r>
              <a:rPr lang="en-US"/>
              <a:t>Daca un elev absenteaza des fara motive, va fi eliminat din club</a:t>
            </a:r>
            <a:endParaRPr lang="en-US" dirty="0"/>
          </a:p>
          <a:p>
            <a:endParaRPr lang="en-US" dirty="0"/>
          </a:p>
        </p:txBody>
      </p:sp>
    </p:spTree>
    <p:extLst>
      <p:ext uri="{BB962C8B-B14F-4D97-AF65-F5344CB8AC3E}">
        <p14:creationId xmlns:p14="http://schemas.microsoft.com/office/powerpoint/2010/main" val="334849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err="1"/>
              <a:t>Lista</a:t>
            </a:r>
            <a:r>
              <a:rPr lang="en-US" dirty="0"/>
              <a:t> </a:t>
            </a:r>
            <a:r>
              <a:rPr lang="en-US" dirty="0" err="1"/>
              <a:t>orientativa</a:t>
            </a:r>
            <a:r>
              <a:rPr lang="en-US" dirty="0"/>
              <a:t> </a:t>
            </a:r>
            <a:r>
              <a:rPr lang="en-US" dirty="0" err="1"/>
              <a:t>pentru</a:t>
            </a:r>
            <a:r>
              <a:rPr lang="en-US" dirty="0"/>
              <a:t> </a:t>
            </a:r>
            <a:r>
              <a:rPr lang="en-US" dirty="0" err="1"/>
              <a:t>acest</a:t>
            </a:r>
            <a:r>
              <a:rPr lang="en-US" dirty="0"/>
              <a:t> an</a:t>
            </a:r>
          </a:p>
        </p:txBody>
      </p:sp>
      <p:sp>
        <p:nvSpPr>
          <p:cNvPr id="3" name="Substituent conținut 2"/>
          <p:cNvSpPr>
            <a:spLocks noGrp="1"/>
          </p:cNvSpPr>
          <p:nvPr>
            <p:ph idx="1"/>
          </p:nvPr>
        </p:nvSpPr>
        <p:spPr>
          <a:xfrm>
            <a:off x="1053274" y="2097088"/>
            <a:ext cx="9905999" cy="3541714"/>
          </a:xfrm>
        </p:spPr>
        <p:txBody>
          <a:bodyPr/>
          <a:lstStyle/>
          <a:p>
            <a:r>
              <a:rPr lang="en-US" dirty="0" err="1"/>
              <a:t>Notiuni</a:t>
            </a:r>
            <a:r>
              <a:rPr lang="en-US" dirty="0"/>
              <a:t> de electronica</a:t>
            </a:r>
          </a:p>
          <a:p>
            <a:r>
              <a:rPr lang="en-US" dirty="0" err="1"/>
              <a:t>Notiuni</a:t>
            </a:r>
            <a:r>
              <a:rPr lang="en-US" dirty="0"/>
              <a:t> de </a:t>
            </a:r>
            <a:r>
              <a:rPr lang="en-US" dirty="0" err="1"/>
              <a:t>programare</a:t>
            </a:r>
            <a:r>
              <a:rPr lang="en-US" dirty="0"/>
              <a:t> </a:t>
            </a:r>
            <a:r>
              <a:rPr lang="en-US" dirty="0" err="1"/>
              <a:t>si</a:t>
            </a:r>
            <a:r>
              <a:rPr lang="en-US" dirty="0"/>
              <a:t> </a:t>
            </a:r>
            <a:r>
              <a:rPr lang="en-US" dirty="0" err="1"/>
              <a:t>recapitulare</a:t>
            </a:r>
            <a:r>
              <a:rPr lang="en-US" dirty="0"/>
              <a:t>(</a:t>
            </a:r>
            <a:r>
              <a:rPr lang="en-US" dirty="0" err="1"/>
              <a:t>dupa</a:t>
            </a:r>
            <a:r>
              <a:rPr lang="en-US" dirty="0"/>
              <a:t> </a:t>
            </a:r>
            <a:r>
              <a:rPr lang="en-US" dirty="0" err="1"/>
              <a:t>caz</a:t>
            </a:r>
            <a:r>
              <a:rPr lang="en-US" dirty="0"/>
              <a:t>)</a:t>
            </a:r>
          </a:p>
          <a:p>
            <a:r>
              <a:rPr lang="en-US" dirty="0" err="1"/>
              <a:t>Introducere</a:t>
            </a:r>
            <a:r>
              <a:rPr lang="en-US" dirty="0"/>
              <a:t> </a:t>
            </a:r>
            <a:r>
              <a:rPr lang="en-US"/>
              <a:t>in Arduino</a:t>
            </a:r>
          </a:p>
          <a:p>
            <a:r>
              <a:rPr lang="en-US"/>
              <a:t>Cunostiinte intermediare despre Arduino, electronica si programare aplicata</a:t>
            </a:r>
          </a:p>
          <a:p>
            <a:r>
              <a:rPr lang="en-US"/>
              <a:t>Alte cursuri vor urma in functie de timpul pe care il avem </a:t>
            </a:r>
            <a:endParaRPr lang="en-US" dirty="0"/>
          </a:p>
        </p:txBody>
      </p:sp>
    </p:spTree>
    <p:extLst>
      <p:ext uri="{BB962C8B-B14F-4D97-AF65-F5344CB8AC3E}">
        <p14:creationId xmlns:p14="http://schemas.microsoft.com/office/powerpoint/2010/main" val="227924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D48-6106-AA49-A922-053CE4159B45}"/>
              </a:ext>
            </a:extLst>
          </p:cNvPr>
          <p:cNvSpPr>
            <a:spLocks noGrp="1"/>
          </p:cNvSpPr>
          <p:nvPr>
            <p:ph type="title"/>
          </p:nvPr>
        </p:nvSpPr>
        <p:spPr>
          <a:xfrm>
            <a:off x="1224911" y="544298"/>
            <a:ext cx="9905998" cy="1478570"/>
          </a:xfrm>
        </p:spPr>
        <p:txBody>
          <a:bodyPr/>
          <a:lstStyle/>
          <a:p>
            <a:r>
              <a:rPr lang="en-US"/>
              <a:t>Cum va functiona un curs/lectie</a:t>
            </a:r>
          </a:p>
        </p:txBody>
      </p:sp>
      <p:sp>
        <p:nvSpPr>
          <p:cNvPr id="3" name="Content Placeholder 2">
            <a:extLst>
              <a:ext uri="{FF2B5EF4-FFF2-40B4-BE49-F238E27FC236}">
                <a16:creationId xmlns:a16="http://schemas.microsoft.com/office/drawing/2014/main" id="{E4FFE2E8-3368-E14D-A981-BC150BF2CF39}"/>
              </a:ext>
            </a:extLst>
          </p:cNvPr>
          <p:cNvSpPr>
            <a:spLocks noGrp="1"/>
          </p:cNvSpPr>
          <p:nvPr>
            <p:ph idx="1"/>
          </p:nvPr>
        </p:nvSpPr>
        <p:spPr>
          <a:xfrm>
            <a:off x="1224910" y="2165989"/>
            <a:ext cx="9905999" cy="3541714"/>
          </a:xfrm>
        </p:spPr>
        <p:txBody>
          <a:bodyPr/>
          <a:lstStyle/>
          <a:p>
            <a:r>
              <a:rPr lang="en-US"/>
              <a:t>In functie de tema cursuluI, ora va fi impartita intr-o parte teoretica si una practica. Vom urmari lista prezentata anterior, ulterior vom accepta si sugestii in limita timpului disponibil si a resurselor</a:t>
            </a:r>
          </a:p>
          <a:p>
            <a:r>
              <a:rPr lang="en-US"/>
              <a:t>Dupa cursurile de baza vom avea si ore in care ne vom ocupa de proiecte bazate pe notiunile prezentate in lectiile precedente.</a:t>
            </a:r>
          </a:p>
          <a:p>
            <a:r>
              <a:rPr lang="en-US"/>
              <a:t>Zilele in care ne vom desfasura activitatiile vor fi anuntate si o sa avem un program variabil</a:t>
            </a:r>
          </a:p>
        </p:txBody>
      </p:sp>
    </p:spTree>
    <p:extLst>
      <p:ext uri="{BB962C8B-B14F-4D97-AF65-F5344CB8AC3E}">
        <p14:creationId xmlns:p14="http://schemas.microsoft.com/office/powerpoint/2010/main" val="288089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4D6F-105B-F845-ADC4-994EBE73C5D1}"/>
              </a:ext>
            </a:extLst>
          </p:cNvPr>
          <p:cNvSpPr>
            <a:spLocks noGrp="1"/>
          </p:cNvSpPr>
          <p:nvPr>
            <p:ph type="title"/>
          </p:nvPr>
        </p:nvSpPr>
        <p:spPr/>
        <p:txBody>
          <a:bodyPr/>
          <a:lstStyle/>
          <a:p>
            <a:r>
              <a:rPr lang="en-US"/>
              <a:t>Organizare(precizari)</a:t>
            </a:r>
          </a:p>
        </p:txBody>
      </p:sp>
      <p:sp>
        <p:nvSpPr>
          <p:cNvPr id="3" name="Content Placeholder 2">
            <a:extLst>
              <a:ext uri="{FF2B5EF4-FFF2-40B4-BE49-F238E27FC236}">
                <a16:creationId xmlns:a16="http://schemas.microsoft.com/office/drawing/2014/main" id="{05A08C31-0057-5143-8283-E47FF3573973}"/>
              </a:ext>
            </a:extLst>
          </p:cNvPr>
          <p:cNvSpPr>
            <a:spLocks noGrp="1"/>
          </p:cNvSpPr>
          <p:nvPr>
            <p:ph idx="1"/>
          </p:nvPr>
        </p:nvSpPr>
        <p:spPr/>
        <p:txBody>
          <a:bodyPr/>
          <a:lstStyle/>
          <a:p>
            <a:r>
              <a:rPr lang="en-US"/>
              <a:t>Ne vom imparti pe grupe cand vom lucra la proiecte, nu este nevoie sa luati notite, slide-urile de la ore, schemele, imaginile vor fi postate public asa ca veti putea sa le revedeti oricand. Nu vom avea un program strict ca in mod normal la scoala, suntem deschisi la orice sugestie.</a:t>
            </a:r>
          </a:p>
        </p:txBody>
      </p:sp>
    </p:spTree>
    <p:extLst>
      <p:ext uri="{BB962C8B-B14F-4D97-AF65-F5344CB8AC3E}">
        <p14:creationId xmlns:p14="http://schemas.microsoft.com/office/powerpoint/2010/main" val="55124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F06B-3FAE-3B4D-A123-4C01A329C3D0}"/>
              </a:ext>
            </a:extLst>
          </p:cNvPr>
          <p:cNvSpPr>
            <a:spLocks noGrp="1"/>
          </p:cNvSpPr>
          <p:nvPr>
            <p:ph type="title"/>
          </p:nvPr>
        </p:nvSpPr>
        <p:spPr/>
        <p:txBody>
          <a:bodyPr/>
          <a:lstStyle/>
          <a:p>
            <a:r>
              <a:rPr lang="en-US"/>
              <a:t>Va multumim pentru atentia acordata!</a:t>
            </a:r>
          </a:p>
        </p:txBody>
      </p:sp>
      <p:sp>
        <p:nvSpPr>
          <p:cNvPr id="3" name="Content Placeholder 2">
            <a:extLst>
              <a:ext uri="{FF2B5EF4-FFF2-40B4-BE49-F238E27FC236}">
                <a16:creationId xmlns:a16="http://schemas.microsoft.com/office/drawing/2014/main" id="{EEB211D6-F0F4-0C4F-B071-D1CCE5C6A3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4850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TotalTime>
  <Words>278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PREZENTAREa CLUBUlui</vt:lpstr>
      <vt:lpstr>Ce vrem sa facem</vt:lpstr>
      <vt:lpstr>REGULI de baza ale clubului</vt:lpstr>
      <vt:lpstr>Lista orientativa pentru acest an</vt:lpstr>
      <vt:lpstr>Cum va functiona un curs/lectie</vt:lpstr>
      <vt:lpstr>Organizare(precizari)</vt:lpstr>
      <vt:lpstr>Va multumim pentru atentia acordata!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CLUB</dc:title>
  <dc:creator>elev</dc:creator>
  <cp:lastModifiedBy>Daian Mihai</cp:lastModifiedBy>
  <cp:revision>7</cp:revision>
  <dcterms:created xsi:type="dcterms:W3CDTF">2018-02-13T10:38:34Z</dcterms:created>
  <dcterms:modified xsi:type="dcterms:W3CDTF">2018-09-04T11:47:49Z</dcterms:modified>
</cp:coreProperties>
</file>