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7073572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7073572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7073572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7073572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7073572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7073572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670735727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670735727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7073572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7073572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7073572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7073572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7073572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7073572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7073572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7073572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7073572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7073572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7073572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7073572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7073572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7073572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7073572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7073572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7073572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7073572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7073572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7073572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7073572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7073572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Cursul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64050" y="3157300"/>
            <a:ext cx="48906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Introducere. Notiuni de programare. Recapitulare</a:t>
            </a:r>
            <a:endParaRPr sz="14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0"/>
            <a:ext cx="2285999" cy="183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Limbajul C++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O extensie a limbajului C, aducand ca noutate programarea orientata pe obiecte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Cel mai simplu program e format doar din functia main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Vocabularul limbajului C++ este format din setul de caractere (caracterele alfabetului englez, cifre si caractere speciale), identificatori si separatori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Separatorii sunt: spatiu, newline(\n), caracterul ;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Identificatorii denumesc variabile, constante, functii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Identificatorii incep cu o litera sau underscore si pot contine litere si cifre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Exemplu pentru regula de denumire: tempMax,  pinSenzor, timp, distMin</a:t>
            </a:r>
            <a:endParaRPr sz="1400">
              <a:solidFill>
                <a:srgbClr val="FFFFFF"/>
              </a:solidFill>
            </a:endParaRPr>
          </a:p>
          <a:p>
            <a:pPr indent="-3173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rgbClr val="FFFFFF"/>
                </a:solidFill>
              </a:rPr>
              <a:t>Unii identificatori sunt cuvinte cheie/ keywords/cuvinte rezervate si nu pot fi folositi pentru denumire variabilelor, constantelor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date. Variabile. Constante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Tipuri de date de baza (predefinite):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intregi: char(8 biti), int(16 biti), long(32 biti)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reale: float(32 biti), double(64 biti), long double(80 biti)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siruri de caractere: “Exemplu”, caractere (‘e’)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Instructiunile sunt formate din expresii ( contin operatori si variabile, constante, variabile)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Variabile: au tip de date,  nume,  o valoare. Isi schimba valoarea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Declarare:</a:t>
            </a:r>
            <a:endParaRPr sz="14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00" y="3801575"/>
            <a:ext cx="4027750" cy="5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Constante: au tip de date, valoare, nume si nu isi pot schimba valoarea continuta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Declarare: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Comentarii ( prin care putem explica anumite parti ale codului, sunt ignorate in program)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Exemplu: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</a:t>
            </a:r>
            <a:endParaRPr sz="14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25" y="1938475"/>
            <a:ext cx="4132225" cy="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025" y="3158475"/>
            <a:ext cx="36385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16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Instructiuni importante ( de baza)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86825"/>
            <a:ext cx="5629953" cy="375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925" y="152400"/>
            <a:ext cx="32281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Biblioteci/Librarii de functii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Contin functii(comenzi) utile pentru programele noastre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Le includem in program astfel: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Exemple de librarii: iostream, cmath</a:t>
            </a:r>
            <a:endParaRPr sz="14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25" y="1867788"/>
            <a:ext cx="19621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Cateva reguli pentru programare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045350"/>
            <a:ext cx="70389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Codul se indenteaza cu un TAB (4 spatii) si acoladele se pun conform exemplului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Numele variabilelor/constantelor ar trebui sa fie sugestiv si sa respecte regula mentionata inainte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Folosim comentarii pentru a explica codul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Spatiere corecta intre operatori ( cate un spatiu)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Exemplu de spatiere si indentare: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188" y="2571750"/>
            <a:ext cx="2077625" cy="2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4300" y="2053000"/>
            <a:ext cx="8915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CS(Informatica) vs CE(Ingineria Calculatorelor/Programarea Arduino)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si asemanari</a:t>
            </a:r>
            <a:endParaRPr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4734288" y="1488752"/>
            <a:ext cx="2166000" cy="2166000"/>
            <a:chOff x="3611776" y="414352"/>
            <a:chExt cx="2166000" cy="2166000"/>
          </a:xfrm>
        </p:grpSpPr>
        <p:sp>
          <p:nvSpPr>
            <p:cNvPr id="148" name="Google Shape;148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3946746" y="11459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PROGRAMAREA ARDUINO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303026" y="1488739"/>
            <a:ext cx="2166000" cy="2166000"/>
            <a:chOff x="2702876" y="2032864"/>
            <a:chExt cx="2166000" cy="2166000"/>
          </a:xfrm>
        </p:grpSpPr>
        <p:sp>
          <p:nvSpPr>
            <p:cNvPr id="151" name="Google Shape;151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2865181" y="27644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INFORMATICA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15"/>
          <p:cNvSpPr/>
          <p:nvPr/>
        </p:nvSpPr>
        <p:spPr>
          <a:xfrm>
            <a:off x="3845911" y="1825502"/>
            <a:ext cx="1492500" cy="14925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23850" y="2053000"/>
            <a:ext cx="798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Datele/Informatia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programe vom prelucra datele/informatiile primite de la Arduino. In functie de aceste informatii vom controla placuta Arduino.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Informatia e codificata in diferite baze de numeratie (exemplu baza 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Datele sunt impartite in BITI(1 sau 0) si BYTES(8 biti).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Multiplii si submultiplii ai BYTE-ului: KB, MB, GB, TB...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Baze de numeratie des folosite: 2 ( cifrele 0, 1 ), 8 ( 0, 1, 2, … 7 ), 10 ( 0, 1, 2, …, 9), 16 ( 0, 1, … 9, A, B, C, D, E, F)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Bazele 8(octala) si 16 sunt folosite ca baze intermediare pt baza 2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Bitul cel mai din stanga se numeste bitul cel mai semnificativ, iar cel mai din dreapta cel mai putin semnificativ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Conversia dintr-o baza in alta. Cazuri speciale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5288"/>
            <a:ext cx="70389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“Formula generala”: </a:t>
            </a:r>
            <a:endParaRPr sz="14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650" y="1639675"/>
            <a:ext cx="2820600" cy="6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513200" y="2477100"/>
            <a:ext cx="6607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Pentru alte baze se inlocuiesc puterile lui 2 cu alte baze(8, 16, 10)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baza 16(hexazecimala): A = 10,  B=11,  C=12,  D=13,  E=14,  F=15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Conversia din baza 2 in 8 sau 16 direct: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 imparte numarul in grupe de cate 4(3)cifre de la dreapta la stanga si se inlocuiesc cu cifrele corespunzatoare in baza 16(8)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Exemplu: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700" y="3623325"/>
            <a:ext cx="3362575" cy="5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tabel util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0950"/>
            <a:ext cx="2362900" cy="39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LIMBAJE DE PROGRAMARE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timp s-au dezvoltat mai multe paradigme de programare: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 nestructurata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structurata:  foloseste structuri (  secventiala, alternativa, repetitiva)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procedurala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functionala</a:t>
            </a:r>
            <a:endParaRPr sz="1400">
              <a:solidFill>
                <a:srgbClr val="FFFFFF"/>
              </a:solidFill>
            </a:endParaRPr>
          </a:p>
          <a:p>
            <a:pPr indent="-3173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FFFFFF"/>
                </a:solidFill>
              </a:rPr>
              <a:t>Programarea orientata pe obiecte(OOP)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Limbajele de programare combina mai multe metode/paradigme de programare.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Limbajul C++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