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3BA73-2E04-4A1D-93AE-6A4DF8206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813DE2-9EB9-4750-8088-605FBF28F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FD88C-9507-45CE-9421-89150190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F382F-0A55-483F-BBDA-1C721D9D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92E8E-803B-4661-8DE5-6B5A377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3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3A5C-51E0-494D-AEE2-BDC90E23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3E7382-20AF-4807-8B7D-D33647E0B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BF253-D59F-4097-975A-BC086ACB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679CF8-2CDB-42A2-94D2-98C7B6D4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00A5F-BB69-466C-B6E3-08B49D53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91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A942D9-BBAD-42E4-B9BA-BF32566A2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321506-42B9-4D32-B093-A59053368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A217F-64CF-4815-80B7-63744283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283BF-7EE8-48E2-BA15-270ACF8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C4ED4-DC7E-445F-AF8C-B69970DC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5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26247-C00E-40B2-8229-E91473D8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2E835E-9C59-4DDE-B0A4-86C330E6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50BC7-A9DE-4FB8-A405-54011B93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26C7E-C3B1-4FD7-AE79-082056A7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5E8E8-2EFC-4C79-AE72-6A920F16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B98C0-7264-40BA-B17A-A03C5263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366F-7BDB-4A28-92F7-5296D80C1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769D8-3C4C-4C36-8D19-A55BCF19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2C7C8-2EBC-4523-B6E3-AFF01227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41DEC-F0E6-4317-9E42-87DC36D7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09984-7F33-4B9A-AFA1-95165023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C75D9-A55B-407E-B8FA-45439485F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64D40-F18D-4A9B-888B-2F226BE34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D6CD6-1F51-44A8-9C22-34E756AC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D28B5-454A-4240-87F4-35C880A2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0F1B34-9435-474D-BB4F-114ED051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5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646C-13D6-4DF5-9CE3-44A0C5E1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D806A-3648-4085-87B2-C551F411A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D47E-F4A9-488F-B2CD-16F5819FA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C3DB71-0F4C-42CC-B79A-5849C64C3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A31D1F-C7BC-4113-9B8F-C6FC3B136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498D8A-9D0C-4231-8734-1714A87D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776631-99C0-47F3-BDC1-44DADCD1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1E298D-BB8D-4AC5-B4FA-881DEA2F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3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0AEC1-B78A-4BEB-AAA9-77FF1A36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4DA89-4236-464E-9A89-787576C3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F0C0F5-6446-405C-919C-336AEAD8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36AF89-D94F-479A-88B5-CFBCFF30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1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8FC95-9CD0-4885-B0FE-4F1438748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9CA987-95F8-404C-AC9C-CD3366A3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83B53-26C1-4FA2-994A-818FF9CA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3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0D824-B032-4784-8698-CA9FEB5A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4565A-E303-4640-9373-BD302098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645D44-6DAE-48CE-AA60-DBFDBCDD8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361FFA-ADC0-4E58-8F22-34153EDF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426F7B-C81D-4B68-8489-C789908D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A9408-0EA7-4029-B5A3-E794BB9F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02519-1226-4D69-B559-479F1D7F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3FDABF-5D26-4CF2-99EC-AC388A0C7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3BF6C-35CB-41B9-BEA8-E15764719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9ACBC-51A8-4261-82B5-8F9B67ED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5BB755-8C51-485A-8C16-FA9A0BC0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A1CD9-A36C-40F0-9A81-86CF7BC4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7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F1FC0B-BA62-4A56-8F92-94AA2248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10678-591A-4D4F-9FC3-AC8A63E7A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F660E-05B0-4161-8985-EE221C6B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518E-798C-410C-8B11-ABEE1C4C3DB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ED852-3BB7-4993-A9ED-537B75DE2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1E9D1-1994-4CF7-9306-F6CE117B6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2314D-3C92-4632-B768-8E8F70D03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1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llsday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66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21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20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0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14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4D124-A96B-4922-A2BD-052CB0E92095}"/>
              </a:ext>
            </a:extLst>
          </p:cNvPr>
          <p:cNvSpPr txBox="1"/>
          <p:nvPr/>
        </p:nvSpPr>
        <p:spPr>
          <a:xfrm>
            <a:off x="3785111" y="2971817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비밀번화 재설정 절차 및 개선점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97CCD-7509-4394-8C9E-1F4AEB9CED85}"/>
              </a:ext>
            </a:extLst>
          </p:cNvPr>
          <p:cNvSpPr txBox="1"/>
          <p:nvPr/>
        </p:nvSpPr>
        <p:spPr>
          <a:xfrm>
            <a:off x="4253753" y="4182990"/>
            <a:ext cx="39581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빨강색 텍스트는 </a:t>
            </a:r>
            <a:r>
              <a:rPr lang="ko-KR" altLang="en-US" sz="1500" dirty="0" err="1">
                <a:solidFill>
                  <a:srgbClr val="FF0000"/>
                </a:solidFill>
              </a:rPr>
              <a:t>루디에게</a:t>
            </a:r>
            <a:r>
              <a:rPr lang="ko-KR" altLang="en-US" sz="1500" dirty="0">
                <a:solidFill>
                  <a:srgbClr val="FF0000"/>
                </a:solidFill>
              </a:rPr>
              <a:t> 요청 사항입니다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D0B4E-2DCD-458D-BB14-72FDE36FF2CE}"/>
              </a:ext>
            </a:extLst>
          </p:cNvPr>
          <p:cNvSpPr txBox="1"/>
          <p:nvPr/>
        </p:nvSpPr>
        <p:spPr>
          <a:xfrm>
            <a:off x="260808" y="282405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비밀번화 재설정 이메일 보내기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2B0C4-7E42-40D9-B813-3B55B781149D}"/>
              </a:ext>
            </a:extLst>
          </p:cNvPr>
          <p:cNvSpPr txBox="1"/>
          <p:nvPr/>
        </p:nvSpPr>
        <p:spPr>
          <a:xfrm>
            <a:off x="260808" y="811323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/app/forgot-password/</a:t>
            </a:r>
            <a:r>
              <a:rPr lang="en-US" altLang="ko-KR" dirty="0" err="1"/>
              <a:t>page.tsx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E61B5-77FA-44B4-A588-75274EDF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21" y="1466850"/>
            <a:ext cx="5857875" cy="3924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EEC004-052D-4DB5-A262-0C713523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96" y="819150"/>
            <a:ext cx="57435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106949-A076-49B8-8CC4-121231A2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039"/>
            <a:ext cx="12192000" cy="4772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1EF951-F571-4371-BB68-D1CB59530468}"/>
              </a:ext>
            </a:extLst>
          </p:cNvPr>
          <p:cNvSpPr txBox="1"/>
          <p:nvPr/>
        </p:nvSpPr>
        <p:spPr>
          <a:xfrm>
            <a:off x="260808" y="282405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비밀번호 재설정 이메일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CBFD7-DE24-4BC3-BCB6-C5E064F443A5}"/>
              </a:ext>
            </a:extLst>
          </p:cNvPr>
          <p:cNvSpPr txBox="1"/>
          <p:nvPr/>
        </p:nvSpPr>
        <p:spPr>
          <a:xfrm>
            <a:off x="4321820" y="386983"/>
            <a:ext cx="6666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보낸 사람 이메일이 </a:t>
            </a:r>
            <a:r>
              <a:rPr lang="en-US" altLang="ko-KR" sz="1500" dirty="0">
                <a:solidFill>
                  <a:srgbClr val="FF0000"/>
                </a:solidFill>
              </a:rPr>
              <a:t>admin@pollsday.com </a:t>
            </a:r>
            <a:r>
              <a:rPr lang="ko-KR" altLang="en-US" sz="1500" dirty="0">
                <a:solidFill>
                  <a:srgbClr val="FF0000"/>
                </a:solidFill>
              </a:rPr>
              <a:t>으로 설정하면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좋겠어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방법이 있니</a:t>
            </a:r>
            <a:r>
              <a:rPr lang="en-US" altLang="ko-KR" sz="1500" dirty="0">
                <a:solidFill>
                  <a:srgbClr val="FF0000"/>
                </a:solidFill>
              </a:rPr>
              <a:t>? </a:t>
            </a:r>
            <a:r>
              <a:rPr lang="ko-KR" altLang="en-US" sz="1500" dirty="0">
                <a:solidFill>
                  <a:srgbClr val="FF0000"/>
                </a:solidFill>
              </a:rPr>
              <a:t>현재의 관리자는 </a:t>
            </a:r>
            <a:r>
              <a:rPr lang="en-US" altLang="ko-KR" sz="1500" dirty="0">
                <a:solidFill>
                  <a:srgbClr val="FF0000"/>
                </a:solidFill>
              </a:rPr>
              <a:t>clubbob@naver.com </a:t>
            </a:r>
            <a:r>
              <a:rPr lang="ko-KR" altLang="en-US" sz="1500" dirty="0">
                <a:solidFill>
                  <a:srgbClr val="FF0000"/>
                </a:solidFill>
              </a:rPr>
              <a:t>이지만 이제는 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도메인도 </a:t>
            </a:r>
            <a:r>
              <a:rPr lang="en-US" altLang="ko-KR" sz="1500" dirty="0" err="1">
                <a:solidFill>
                  <a:srgbClr val="FF0000"/>
                </a:solidFill>
              </a:rPr>
              <a:t>vercel</a:t>
            </a:r>
            <a:r>
              <a:rPr lang="en-US" altLang="ko-KR" sz="1500" dirty="0">
                <a:solidFill>
                  <a:srgbClr val="FF0000"/>
                </a:solidFill>
              </a:rPr>
              <a:t> </a:t>
            </a:r>
            <a:r>
              <a:rPr lang="ko-KR" altLang="en-US" sz="1500" dirty="0">
                <a:solidFill>
                  <a:srgbClr val="FF0000"/>
                </a:solidFill>
              </a:rPr>
              <a:t>에서 </a:t>
            </a:r>
            <a:r>
              <a:rPr lang="ko-KR" altLang="en-US" sz="1500" dirty="0" err="1">
                <a:solidFill>
                  <a:srgbClr val="FF0000"/>
                </a:solidFill>
              </a:rPr>
              <a:t>구매했어</a:t>
            </a:r>
            <a:r>
              <a:rPr lang="ko-KR" altLang="en-US" sz="1500" dirty="0">
                <a:solidFill>
                  <a:srgbClr val="FF0000"/>
                </a:solidFill>
              </a:rPr>
              <a:t> </a:t>
            </a:r>
            <a:r>
              <a:rPr lang="en-US" altLang="ko-KR" sz="1500" dirty="0">
                <a:solidFill>
                  <a:srgbClr val="FF0000"/>
                </a:solidFill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hlinkClick r:id="rId3"/>
              </a:rPr>
              <a:t>www.pollsday.com</a:t>
            </a:r>
            <a:r>
              <a:rPr lang="en-US" altLang="ko-KR" sz="1500" dirty="0">
                <a:solidFill>
                  <a:srgbClr val="FF0000"/>
                </a:solidFill>
              </a:rPr>
              <a:t>). </a:t>
            </a:r>
            <a:r>
              <a:rPr lang="ko-KR" altLang="en-US" sz="1500" dirty="0">
                <a:solidFill>
                  <a:srgbClr val="FF0000"/>
                </a:solidFill>
              </a:rPr>
              <a:t>이메일 계정은 </a:t>
            </a:r>
            <a:r>
              <a:rPr lang="en-US" altLang="ko-KR" sz="1500" dirty="0" err="1">
                <a:solidFill>
                  <a:srgbClr val="FF0000"/>
                </a:solidFill>
              </a:rPr>
              <a:t>vercel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에서 안주나</a:t>
            </a:r>
            <a:r>
              <a:rPr lang="en-US" altLang="ko-KR" sz="1500" dirty="0">
                <a:solidFill>
                  <a:srgbClr val="FF0000"/>
                </a:solidFill>
              </a:rPr>
              <a:t>?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A20C96-CE57-450A-A005-DC874B0A35A1}"/>
              </a:ext>
            </a:extLst>
          </p:cNvPr>
          <p:cNvCxnSpPr>
            <a:cxnSpLocks/>
          </p:cNvCxnSpPr>
          <p:nvPr/>
        </p:nvCxnSpPr>
        <p:spPr>
          <a:xfrm flipH="1">
            <a:off x="4536142" y="1299882"/>
            <a:ext cx="1138517" cy="87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230F8F-1EE0-465C-BC87-D79D0CBC662E}"/>
              </a:ext>
            </a:extLst>
          </p:cNvPr>
          <p:cNvCxnSpPr>
            <a:cxnSpLocks/>
          </p:cNvCxnSpPr>
          <p:nvPr/>
        </p:nvCxnSpPr>
        <p:spPr>
          <a:xfrm flipH="1">
            <a:off x="4724401" y="3254188"/>
            <a:ext cx="1138517" cy="87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F58F55-8B57-448C-A782-A5375C2D58B7}"/>
              </a:ext>
            </a:extLst>
          </p:cNvPr>
          <p:cNvSpPr txBox="1"/>
          <p:nvPr/>
        </p:nvSpPr>
        <p:spPr>
          <a:xfrm>
            <a:off x="5006788" y="2874143"/>
            <a:ext cx="520719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0000"/>
                </a:solidFill>
              </a:rPr>
              <a:t>Myvote-d6e8a -&gt; pollsday.com </a:t>
            </a:r>
            <a:r>
              <a:rPr lang="ko-KR" altLang="en-US" sz="1500" dirty="0">
                <a:solidFill>
                  <a:srgbClr val="FF0000"/>
                </a:solidFill>
              </a:rPr>
              <a:t>으로 변경할 수 있을까</a:t>
            </a:r>
            <a:r>
              <a:rPr lang="en-US" altLang="ko-KR" sz="1500" dirty="0">
                <a:solidFill>
                  <a:srgbClr val="FF0000"/>
                </a:solidFill>
              </a:rPr>
              <a:t>? 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AA5E27-F596-4F1D-BC2C-06490456DB56}"/>
              </a:ext>
            </a:extLst>
          </p:cNvPr>
          <p:cNvCxnSpPr>
            <a:cxnSpLocks/>
          </p:cNvCxnSpPr>
          <p:nvPr/>
        </p:nvCxnSpPr>
        <p:spPr>
          <a:xfrm flipH="1">
            <a:off x="5006788" y="3832316"/>
            <a:ext cx="1138517" cy="87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21419-E945-470C-ADC6-776F8EC48AF6}"/>
              </a:ext>
            </a:extLst>
          </p:cNvPr>
          <p:cNvSpPr txBox="1"/>
          <p:nvPr/>
        </p:nvSpPr>
        <p:spPr>
          <a:xfrm>
            <a:off x="5983941" y="3429000"/>
            <a:ext cx="42145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이 주소도 </a:t>
            </a:r>
            <a:r>
              <a:rPr lang="en-US" altLang="ko-KR" sz="1500" dirty="0">
                <a:solidFill>
                  <a:srgbClr val="FF0000"/>
                </a:solidFill>
              </a:rPr>
              <a:t>pollsday.com </a:t>
            </a:r>
            <a:r>
              <a:rPr lang="ko-KR" altLang="en-US" sz="1500" dirty="0">
                <a:solidFill>
                  <a:srgbClr val="FF0000"/>
                </a:solidFill>
              </a:rPr>
              <a:t>이 들어가 있도록 변경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F0537F-BEB5-499E-8512-8A1A5F6A7FDA}"/>
              </a:ext>
            </a:extLst>
          </p:cNvPr>
          <p:cNvCxnSpPr>
            <a:cxnSpLocks/>
          </p:cNvCxnSpPr>
          <p:nvPr/>
        </p:nvCxnSpPr>
        <p:spPr>
          <a:xfrm flipH="1">
            <a:off x="1806389" y="6073493"/>
            <a:ext cx="1394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E533D39-611A-4AE6-8987-ECD3775D3F79}"/>
              </a:ext>
            </a:extLst>
          </p:cNvPr>
          <p:cNvSpPr txBox="1"/>
          <p:nvPr/>
        </p:nvSpPr>
        <p:spPr>
          <a:xfrm>
            <a:off x="3340109" y="5894458"/>
            <a:ext cx="37625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이 텍스트도 </a:t>
            </a:r>
            <a:r>
              <a:rPr lang="en-US" altLang="ko-KR" sz="1500" dirty="0">
                <a:solidFill>
                  <a:srgbClr val="FF0000"/>
                </a:solidFill>
              </a:rPr>
              <a:t>pollsday.com </a:t>
            </a:r>
            <a:r>
              <a:rPr lang="ko-KR" altLang="en-US" sz="1500" dirty="0">
                <a:solidFill>
                  <a:srgbClr val="FF0000"/>
                </a:solidFill>
              </a:rPr>
              <a:t>관리자 로 변경</a:t>
            </a:r>
          </a:p>
        </p:txBody>
      </p:sp>
    </p:spTree>
    <p:extLst>
      <p:ext uri="{BB962C8B-B14F-4D97-AF65-F5344CB8AC3E}">
        <p14:creationId xmlns:p14="http://schemas.microsoft.com/office/powerpoint/2010/main" val="354228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BC0260-3C3B-44E2-B0D0-4CFD3654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5" y="1822356"/>
            <a:ext cx="7981950" cy="479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3394D-0C9F-4F0E-93D9-FF6381BBA77C}"/>
              </a:ext>
            </a:extLst>
          </p:cNvPr>
          <p:cNvSpPr txBox="1"/>
          <p:nvPr/>
        </p:nvSpPr>
        <p:spPr>
          <a:xfrm>
            <a:off x="260808" y="28240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이메일 링크 클릭하면 보이는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C4BC-433F-4D35-B487-F2103DE7119E}"/>
              </a:ext>
            </a:extLst>
          </p:cNvPr>
          <p:cNvSpPr txBox="1"/>
          <p:nvPr/>
        </p:nvSpPr>
        <p:spPr>
          <a:xfrm>
            <a:off x="2921667" y="651737"/>
            <a:ext cx="66223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비밀번호 재설정 화면을 </a:t>
            </a:r>
            <a:r>
              <a:rPr lang="en-US" altLang="ko-KR" sz="1500" dirty="0">
                <a:solidFill>
                  <a:srgbClr val="FF0000"/>
                </a:solidFill>
              </a:rPr>
              <a:t>Firebase </a:t>
            </a:r>
            <a:r>
              <a:rPr lang="ko-KR" altLang="en-US" sz="1500" dirty="0">
                <a:solidFill>
                  <a:srgbClr val="FF0000"/>
                </a:solidFill>
              </a:rPr>
              <a:t>가 보여주는 화면 말고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우리가 프로그램으로 기존 </a:t>
            </a:r>
            <a:r>
              <a:rPr lang="en-US" altLang="ko-KR" sz="1500" dirty="0">
                <a:solidFill>
                  <a:srgbClr val="FF0000"/>
                </a:solidFill>
              </a:rPr>
              <a:t>UI </a:t>
            </a:r>
            <a:r>
              <a:rPr lang="ko-KR" altLang="en-US" sz="1500" dirty="0">
                <a:solidFill>
                  <a:srgbClr val="FF0000"/>
                </a:solidFill>
              </a:rPr>
              <a:t>와 통일된 것으로 새로 페이지 만들면 </a:t>
            </a:r>
            <a:r>
              <a:rPr lang="ko-KR" altLang="en-US" sz="1500" dirty="0" err="1">
                <a:solidFill>
                  <a:srgbClr val="FF0000"/>
                </a:solidFill>
              </a:rPr>
              <a:t>좋겠어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9F06CAD-1443-4E0A-888B-ABF8CCA705AB}"/>
              </a:ext>
            </a:extLst>
          </p:cNvPr>
          <p:cNvCxnSpPr>
            <a:cxnSpLocks/>
          </p:cNvCxnSpPr>
          <p:nvPr/>
        </p:nvCxnSpPr>
        <p:spPr>
          <a:xfrm flipH="1">
            <a:off x="3162884" y="1205735"/>
            <a:ext cx="1963270" cy="1495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7022FF0F-92C1-4708-A273-89A1220B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75" y="2105025"/>
            <a:ext cx="4848225" cy="264795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BACE48-7D3C-42BB-A1BD-27C823FEF737}"/>
              </a:ext>
            </a:extLst>
          </p:cNvPr>
          <p:cNvCxnSpPr>
            <a:cxnSpLocks/>
          </p:cNvCxnSpPr>
          <p:nvPr/>
        </p:nvCxnSpPr>
        <p:spPr>
          <a:xfrm flipV="1">
            <a:off x="8562358" y="3678051"/>
            <a:ext cx="0" cy="125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ECD276-7938-4C45-A7C5-8CE27315865F}"/>
              </a:ext>
            </a:extLst>
          </p:cNvPr>
          <p:cNvSpPr txBox="1"/>
          <p:nvPr/>
        </p:nvSpPr>
        <p:spPr>
          <a:xfrm>
            <a:off x="7585449" y="5046431"/>
            <a:ext cx="418890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</a:rPr>
              <a:t>새 비밀번호 입력하면 이 화면이 보임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500" dirty="0">
                <a:solidFill>
                  <a:srgbClr val="FF0000"/>
                </a:solidFill>
              </a:rPr>
              <a:t>닫기 버튼도 없고 이상함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이 페이지도 우리가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새로 만들면 </a:t>
            </a:r>
            <a:r>
              <a:rPr lang="ko-KR" altLang="en-US" sz="1500" dirty="0" err="1">
                <a:solidFill>
                  <a:srgbClr val="FF0000"/>
                </a:solidFill>
              </a:rPr>
              <a:t>좋겠어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500" dirty="0">
                <a:solidFill>
                  <a:srgbClr val="FF0000"/>
                </a:solidFill>
              </a:rPr>
              <a:t>그리고 이 브라우저를 따로 없애야 하는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불편함도 있음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그리고 또 새로 </a:t>
            </a:r>
            <a:r>
              <a:rPr lang="en-US" altLang="ko-KR" sz="1500" dirty="0">
                <a:solidFill>
                  <a:srgbClr val="FF0000"/>
                </a:solidFill>
              </a:rPr>
              <a:t>pollsday.com</a:t>
            </a:r>
            <a:r>
              <a:rPr lang="ko-KR" altLang="en-US" sz="1500" dirty="0">
                <a:solidFill>
                  <a:srgbClr val="FF0000"/>
                </a:solidFill>
              </a:rPr>
              <a:t>을</a:t>
            </a:r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 err="1">
                <a:solidFill>
                  <a:srgbClr val="FF0000"/>
                </a:solidFill>
              </a:rPr>
              <a:t>브라우징</a:t>
            </a:r>
            <a:r>
              <a:rPr lang="ko-KR" altLang="en-US" sz="1500" dirty="0">
                <a:solidFill>
                  <a:srgbClr val="FF0000"/>
                </a:solidFill>
              </a:rPr>
              <a:t> 해서 로그인 해야 함</a:t>
            </a:r>
            <a:r>
              <a:rPr lang="en-US" altLang="ko-KR" sz="1500" dirty="0">
                <a:solidFill>
                  <a:srgbClr val="FF0000"/>
                </a:solidFill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</a:rPr>
              <a:t>이어짐이 없음</a:t>
            </a:r>
            <a:r>
              <a:rPr lang="en-US" altLang="ko-KR" sz="15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5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171</Words>
  <Application>Microsoft Office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clubbob</dc:creator>
  <cp:lastModifiedBy>clubbob</cp:lastModifiedBy>
  <cp:revision>7</cp:revision>
  <dcterms:created xsi:type="dcterms:W3CDTF">2025-06-17T11:28:03Z</dcterms:created>
  <dcterms:modified xsi:type="dcterms:W3CDTF">2025-06-17T11:50:38Z</dcterms:modified>
</cp:coreProperties>
</file>