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Merriweather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KrmP3gPztA/pFBFU5IojtfdTS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Italic.fntdata"/><Relationship Id="rId10" Type="http://schemas.openxmlformats.org/officeDocument/2006/relationships/font" Target="fonts/Merriweather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erriweather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unset over a body of water&#10;&#10;Description automatically generated"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8800" y="0"/>
            <a:ext cx="813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/>
          <p:nvPr/>
        </p:nvSpPr>
        <p:spPr>
          <a:xfrm>
            <a:off x="4058800" y="0"/>
            <a:ext cx="8133200" cy="6858000"/>
          </a:xfrm>
          <a:prstGeom prst="rect">
            <a:avLst/>
          </a:prstGeom>
          <a:solidFill>
            <a:schemeClr val="lt2">
              <a:alpha val="8549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Open San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0" y="0"/>
            <a:ext cx="4058800" cy="6858000"/>
          </a:xfrm>
          <a:prstGeom prst="rect">
            <a:avLst/>
          </a:prstGeom>
          <a:solidFill>
            <a:schemeClr val="dk2">
              <a:alpha val="85882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Open San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5"/>
          <p:cNvSpPr txBox="1"/>
          <p:nvPr>
            <p:ph type="ctrTitle"/>
          </p:nvPr>
        </p:nvSpPr>
        <p:spPr>
          <a:xfrm>
            <a:off x="4905767" y="3671800"/>
            <a:ext cx="6538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7" name="Google Shape;17;p5"/>
          <p:cNvCxnSpPr/>
          <p:nvPr/>
        </p:nvCxnSpPr>
        <p:spPr>
          <a:xfrm>
            <a:off x="5087787" y="5445200"/>
            <a:ext cx="927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72" y="2639320"/>
            <a:ext cx="3367856" cy="103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hite)">
  <p:cSld name="BLANK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ctrTitle"/>
          </p:nvPr>
        </p:nvSpPr>
        <p:spPr>
          <a:xfrm>
            <a:off x="4905775" y="3671800"/>
            <a:ext cx="682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GB"/>
              <a:t>Digital Homeworking Human Experience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4905767" y="5508171"/>
            <a:ext cx="6538400" cy="11321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 Holgate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Deployment Architect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map&#10;&#10;Description automatically generated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576" y="421984"/>
            <a:ext cx="8561713" cy="605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12" y="6392324"/>
            <a:ext cx="2424000" cy="3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063" y="1182142"/>
            <a:ext cx="757277" cy="9850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"/>
          <p:cNvSpPr txBox="1"/>
          <p:nvPr/>
        </p:nvSpPr>
        <p:spPr>
          <a:xfrm>
            <a:off x="412897" y="213663"/>
            <a:ext cx="2863200" cy="8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DIGITAL HOMEWORKING</a:t>
            </a:r>
            <a:endParaRPr/>
          </a:p>
        </p:txBody>
      </p:sp>
      <p:sp>
        <p:nvSpPr>
          <p:cNvPr id="34" name="Google Shape;34;p2"/>
          <p:cNvSpPr txBox="1"/>
          <p:nvPr/>
        </p:nvSpPr>
        <p:spPr>
          <a:xfrm>
            <a:off x="412897" y="1349531"/>
            <a:ext cx="2863200" cy="163947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235" y="710777"/>
            <a:ext cx="8561713" cy="548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12" y="6392324"/>
            <a:ext cx="2424000" cy="3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063" y="1182142"/>
            <a:ext cx="757277" cy="9850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/>
        </p:nvSpPr>
        <p:spPr>
          <a:xfrm>
            <a:off x="412897" y="213663"/>
            <a:ext cx="2863200" cy="8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DIGITAL HOMEWORKING</a:t>
            </a:r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412897" y="1349531"/>
            <a:ext cx="2863200" cy="163947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Human Experience Audit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insights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Actual Experience HXM Colours">
      <a:dk1>
        <a:srgbClr val="FFFFFF"/>
      </a:dk1>
      <a:lt1>
        <a:srgbClr val="FFFFFF"/>
      </a:lt1>
      <a:dk2>
        <a:srgbClr val="005675"/>
      </a:dk2>
      <a:lt2>
        <a:srgbClr val="F89C2C"/>
      </a:lt2>
      <a:accent1>
        <a:srgbClr val="484848"/>
      </a:accent1>
      <a:accent2>
        <a:srgbClr val="008689"/>
      </a:accent2>
      <a:accent3>
        <a:srgbClr val="EE4036"/>
      </a:accent3>
      <a:accent4>
        <a:srgbClr val="FDF16E"/>
      </a:accent4>
      <a:accent5>
        <a:srgbClr val="51BB84"/>
      </a:accent5>
      <a:accent6>
        <a:srgbClr val="98CC7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2020-04-01T12:22:17Z</dcterms:created>
  <dc:creator>Mark Holgate</dc:creator>
</cp:coreProperties>
</file>