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1" r:id="rId4"/>
    <p:sldId id="271" r:id="rId5"/>
    <p:sldId id="294" r:id="rId6"/>
    <p:sldId id="281" r:id="rId7"/>
    <p:sldId id="295" r:id="rId8"/>
    <p:sldId id="277" r:id="rId9"/>
    <p:sldId id="296" r:id="rId10"/>
    <p:sldId id="286" r:id="rId11"/>
    <p:sldId id="291" r:id="rId12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D9CA"/>
    <a:srgbClr val="AAA09E"/>
    <a:srgbClr val="A99F9D"/>
    <a:srgbClr val="C6B0A0"/>
    <a:srgbClr val="BDC8C0"/>
    <a:srgbClr val="BCC7BF"/>
    <a:srgbClr val="CCB5A5"/>
    <a:srgbClr val="E1DDDC"/>
    <a:srgbClr val="F2F2F2"/>
    <a:srgbClr val="F6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1" autoAdjust="0"/>
    <p:restoredTop sz="96314" autoAdjust="0"/>
  </p:normalViewPr>
  <p:slideViewPr>
    <p:cSldViewPr snapToGrid="0">
      <p:cViewPr varScale="1">
        <p:scale>
          <a:sx n="82" d="100"/>
          <a:sy n="82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169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77D22-AD28-43FC-8EB4-B134A7D334C3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8EFA-96ED-4A18-B46D-8BDC030E3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364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觅知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EC785-8258-4085-BCB6-9C307FB26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9527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7E12258-5D8B-49AB-982D-C8C3A51402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AA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3D96D8-5DB3-456A-80DD-B8BC6E98C973}"/>
              </a:ext>
            </a:extLst>
          </p:cNvPr>
          <p:cNvSpPr/>
          <p:nvPr/>
        </p:nvSpPr>
        <p:spPr>
          <a:xfrm>
            <a:off x="1383323" y="1131277"/>
            <a:ext cx="9425353" cy="4595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446B277-8379-4F16-ADDB-53DAA4E11B6C}"/>
              </a:ext>
            </a:extLst>
          </p:cNvPr>
          <p:cNvSpPr/>
          <p:nvPr/>
        </p:nvSpPr>
        <p:spPr>
          <a:xfrm>
            <a:off x="9636369" y="-606669"/>
            <a:ext cx="1172307" cy="1172307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26E9D5A-F42D-4B48-B561-285B31800984}"/>
              </a:ext>
            </a:extLst>
          </p:cNvPr>
          <p:cNvSpPr/>
          <p:nvPr/>
        </p:nvSpPr>
        <p:spPr>
          <a:xfrm>
            <a:off x="10273705" y="3429000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99A122B-A91D-4D9E-8FA2-E7C55C861283}"/>
              </a:ext>
            </a:extLst>
          </p:cNvPr>
          <p:cNvSpPr/>
          <p:nvPr/>
        </p:nvSpPr>
        <p:spPr>
          <a:xfrm>
            <a:off x="2316666" y="5002823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3D7AFE4-7044-42F8-BB68-85B04089D042}"/>
              </a:ext>
            </a:extLst>
          </p:cNvPr>
          <p:cNvSpPr/>
          <p:nvPr/>
        </p:nvSpPr>
        <p:spPr>
          <a:xfrm>
            <a:off x="2108759" y="1894744"/>
            <a:ext cx="731226" cy="73122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1520369-0C66-4B7B-A84B-568401C8B0C1}"/>
              </a:ext>
            </a:extLst>
          </p:cNvPr>
          <p:cNvSpPr/>
          <p:nvPr/>
        </p:nvSpPr>
        <p:spPr>
          <a:xfrm>
            <a:off x="546800" y="3755781"/>
            <a:ext cx="347296" cy="347296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F491E46-B921-4D3C-A9CA-BF96FF197D11}"/>
              </a:ext>
            </a:extLst>
          </p:cNvPr>
          <p:cNvSpPr/>
          <p:nvPr/>
        </p:nvSpPr>
        <p:spPr>
          <a:xfrm>
            <a:off x="8579720" y="957629"/>
            <a:ext cx="347296" cy="347296"/>
          </a:xfrm>
          <a:prstGeom prst="ellipse">
            <a:avLst/>
          </a:prstGeom>
          <a:solidFill>
            <a:srgbClr val="BC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6A5ED56-659A-437A-ABF7-A18CFFB582E5}"/>
              </a:ext>
            </a:extLst>
          </p:cNvPr>
          <p:cNvSpPr/>
          <p:nvPr/>
        </p:nvSpPr>
        <p:spPr>
          <a:xfrm>
            <a:off x="8645356" y="4829175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0432BE6-2F65-4079-8080-DE57B2F4794E}"/>
              </a:ext>
            </a:extLst>
          </p:cNvPr>
          <p:cNvGrpSpPr/>
          <p:nvPr/>
        </p:nvGrpSpPr>
        <p:grpSpPr>
          <a:xfrm>
            <a:off x="5587999" y="6098930"/>
            <a:ext cx="1016000" cy="152400"/>
            <a:chOff x="-2407920" y="-1463040"/>
            <a:chExt cx="1828800" cy="274320"/>
          </a:xfrm>
          <a:solidFill>
            <a:srgbClr val="ECD9CA"/>
          </a:solidFill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FEDCE25D-38D7-4917-A6CD-C49BD71D3807}"/>
                </a:ext>
              </a:extLst>
            </p:cNvPr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E93F5B1-3C8B-4B28-846A-EE30C7898EBC}"/>
                </a:ext>
              </a:extLst>
            </p:cNvPr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4CC17B1-4782-4EEE-8D28-26FC05542E9E}"/>
                </a:ext>
              </a:extLst>
            </p:cNvPr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771C1EC9-0100-47A7-9539-5792FA1FBCEE}"/>
                </a:ext>
              </a:extLst>
            </p:cNvPr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27875051-DCE5-4C82-BCA8-CEFC3FC71FAC}"/>
              </a:ext>
            </a:extLst>
          </p:cNvPr>
          <p:cNvSpPr txBox="1"/>
          <p:nvPr/>
        </p:nvSpPr>
        <p:spPr>
          <a:xfrm>
            <a:off x="2802293" y="2785454"/>
            <a:ext cx="6587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rPr>
              <a:t>程式實作說明</a:t>
            </a:r>
            <a:endParaRPr lang="zh-CN" altLang="en-US" sz="4800" dirty="0"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21" name="iṩļïḓè">
            <a:extLst>
              <a:ext uri="{FF2B5EF4-FFF2-40B4-BE49-F238E27FC236}">
                <a16:creationId xmlns:a16="http://schemas.microsoft.com/office/drawing/2014/main" id="{9599E744-4F4F-455A-A581-DBA9D46C8FC7}"/>
              </a:ext>
            </a:extLst>
          </p:cNvPr>
          <p:cNvSpPr txBox="1"/>
          <p:nvPr/>
        </p:nvSpPr>
        <p:spPr bwMode="auto">
          <a:xfrm>
            <a:off x="5123122" y="2185890"/>
            <a:ext cx="1948009" cy="505824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dist">
              <a:spcBef>
                <a:spcPct val="0"/>
              </a:spcBef>
            </a:pPr>
            <a:endParaRPr lang="en-US" altLang="zh-CN" b="1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00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>
            <a:extLst>
              <a:ext uri="{FF2B5EF4-FFF2-40B4-BE49-F238E27FC236}">
                <a16:creationId xmlns:a16="http://schemas.microsoft.com/office/drawing/2014/main" id="{356B5892-4E31-4866-9A5A-D359BDE58CF4}"/>
              </a:ext>
            </a:extLst>
          </p:cNvPr>
          <p:cNvGrpSpPr/>
          <p:nvPr/>
        </p:nvGrpSpPr>
        <p:grpSpPr>
          <a:xfrm>
            <a:off x="5743315" y="2241948"/>
            <a:ext cx="147720" cy="154874"/>
            <a:chOff x="6140713" y="2274654"/>
            <a:chExt cx="147720" cy="154874"/>
          </a:xfrm>
        </p:grpSpPr>
        <p:cxnSp>
          <p:nvCxnSpPr>
            <p:cNvPr id="90" name="PA-直接连接符 140">
              <a:extLst>
                <a:ext uri="{FF2B5EF4-FFF2-40B4-BE49-F238E27FC236}">
                  <a16:creationId xmlns:a16="http://schemas.microsoft.com/office/drawing/2014/main" id="{A78008AC-7D12-4EDD-9DAE-68EF979D7CF0}"/>
                </a:ext>
              </a:extLst>
            </p:cNvPr>
            <p:cNvCxnSpPr>
              <a:cxnSpLocks/>
            </p:cNvCxnSpPr>
            <p:nvPr>
              <p:custDataLst>
                <p:tags r:id="rId6"/>
              </p:custDataLst>
            </p:nvPr>
          </p:nvCxnSpPr>
          <p:spPr>
            <a:xfrm flipH="1">
              <a:off x="6174362" y="2296367"/>
              <a:ext cx="114071" cy="114070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PA-直接连接符 144">
              <a:extLst>
                <a:ext uri="{FF2B5EF4-FFF2-40B4-BE49-F238E27FC236}">
                  <a16:creationId xmlns:a16="http://schemas.microsoft.com/office/drawing/2014/main" id="{E24F087D-69AD-49F8-9451-808ED64C3084}"/>
                </a:ext>
              </a:extLst>
            </p:cNvPr>
            <p:cNvCxnSpPr/>
            <p:nvPr>
              <p:custDataLst>
                <p:tags r:id="rId7"/>
              </p:custDataLst>
            </p:nvPr>
          </p:nvCxnSpPr>
          <p:spPr>
            <a:xfrm rot="8100000">
              <a:off x="6140713" y="2274654"/>
              <a:ext cx="0" cy="154874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3BF46F0E-022C-4517-B33A-FDD52F97570C}"/>
              </a:ext>
            </a:extLst>
          </p:cNvPr>
          <p:cNvGrpSpPr/>
          <p:nvPr/>
        </p:nvGrpSpPr>
        <p:grpSpPr>
          <a:xfrm>
            <a:off x="5685643" y="3553747"/>
            <a:ext cx="225156" cy="109512"/>
            <a:chOff x="6085957" y="3554859"/>
            <a:chExt cx="225156" cy="109512"/>
          </a:xfrm>
        </p:grpSpPr>
        <p:cxnSp>
          <p:nvCxnSpPr>
            <p:cNvPr id="88" name="PA-直接连接符 147">
              <a:extLst>
                <a:ext uri="{FF2B5EF4-FFF2-40B4-BE49-F238E27FC236}">
                  <a16:creationId xmlns:a16="http://schemas.microsoft.com/office/drawing/2014/main" id="{C6580311-88ED-44AD-A80E-D45B2328079C}"/>
                </a:ext>
              </a:extLst>
            </p:cNvPr>
            <p:cNvCxnSpPr/>
            <p:nvPr>
              <p:custDataLst>
                <p:tags r:id="rId4"/>
              </p:custDataLst>
            </p:nvPr>
          </p:nvCxnSpPr>
          <p:spPr>
            <a:xfrm rot="8100000">
              <a:off x="6156238" y="3608648"/>
              <a:ext cx="154875" cy="0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PA-直接连接符 148">
              <a:extLst>
                <a:ext uri="{FF2B5EF4-FFF2-40B4-BE49-F238E27FC236}">
                  <a16:creationId xmlns:a16="http://schemas.microsoft.com/office/drawing/2014/main" id="{BDF1B5CD-613B-426B-B174-7FE7C8BF62EB}"/>
                </a:ext>
              </a:extLst>
            </p:cNvPr>
            <p:cNvCxnSpPr>
              <a:cxnSpLocks/>
            </p:cNvCxnSpPr>
            <p:nvPr>
              <p:custDataLst>
                <p:tags r:id="rId5"/>
              </p:custDataLst>
            </p:nvPr>
          </p:nvCxnSpPr>
          <p:spPr>
            <a:xfrm flipH="1" flipV="1">
              <a:off x="6085957" y="3554859"/>
              <a:ext cx="109512" cy="109512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矩形 160">
            <a:extLst>
              <a:ext uri="{FF2B5EF4-FFF2-40B4-BE49-F238E27FC236}">
                <a16:creationId xmlns:a16="http://schemas.microsoft.com/office/drawing/2014/main" id="{D2B7FF0F-6919-4192-B411-BFE2C98E21F7}"/>
              </a:ext>
            </a:extLst>
          </p:cNvPr>
          <p:cNvSpPr/>
          <p:nvPr/>
        </p:nvSpPr>
        <p:spPr>
          <a:xfrm>
            <a:off x="4341247" y="434190"/>
            <a:ext cx="3509506" cy="69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rPr>
              <a:t>問題與解決方法</a:t>
            </a:r>
            <a:endParaRPr lang="zh-CN" altLang="en-US" sz="3600" dirty="0">
              <a:latin typeface="微軟正黑體" panose="020B0604030504040204" pitchFamily="34" charset="-120"/>
              <a:ea typeface="微軟正黑體" panose="020B0604030504040204" pitchFamily="34" charset="-120"/>
              <a:sym typeface="思源黑体 Medium" panose="020B0600000000000000" pitchFamily="34" charset="-122"/>
            </a:endParaRPr>
          </a:p>
        </p:txBody>
      </p:sp>
      <p:sp>
        <p:nvSpPr>
          <p:cNvPr id="166" name="文字方塊 165">
            <a:extLst>
              <a:ext uri="{FF2B5EF4-FFF2-40B4-BE49-F238E27FC236}">
                <a16:creationId xmlns:a16="http://schemas.microsoft.com/office/drawing/2014/main" id="{24F6C4CD-4706-449F-B542-503727439807}"/>
              </a:ext>
            </a:extLst>
          </p:cNvPr>
          <p:cNvSpPr txBox="1"/>
          <p:nvPr/>
        </p:nvSpPr>
        <p:spPr>
          <a:xfrm>
            <a:off x="6902911" y="3825172"/>
            <a:ext cx="3934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回傳的資料不包含電話</a:t>
            </a:r>
          </a:p>
        </p:txBody>
      </p:sp>
      <p:sp>
        <p:nvSpPr>
          <p:cNvPr id="167" name="文字方塊 166">
            <a:extLst>
              <a:ext uri="{FF2B5EF4-FFF2-40B4-BE49-F238E27FC236}">
                <a16:creationId xmlns:a16="http://schemas.microsoft.com/office/drawing/2014/main" id="{17EE224F-1302-40F4-8B7B-509C1C0270B4}"/>
              </a:ext>
            </a:extLst>
          </p:cNvPr>
          <p:cNvSpPr txBox="1"/>
          <p:nvPr/>
        </p:nvSpPr>
        <p:spPr>
          <a:xfrm>
            <a:off x="6763690" y="4463391"/>
            <a:ext cx="473530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目前只能透過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得到租屋物件網址，再用迴圈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Requests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每個網址，後續用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BeautifulSoup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找到電話欄位的值，但這個方式讓原本約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15-30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分鐘就能爬完的資料增加到了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3-4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小時，目前並無其他解決方法</a:t>
            </a:r>
          </a:p>
        </p:txBody>
      </p:sp>
      <p:sp>
        <p:nvSpPr>
          <p:cNvPr id="168" name="文字方塊 167">
            <a:extLst>
              <a:ext uri="{FF2B5EF4-FFF2-40B4-BE49-F238E27FC236}">
                <a16:creationId xmlns:a16="http://schemas.microsoft.com/office/drawing/2014/main" id="{D8C25FB4-BD65-41FB-81D2-8A5328B7E853}"/>
              </a:ext>
            </a:extLst>
          </p:cNvPr>
          <p:cNvSpPr txBox="1"/>
          <p:nvPr/>
        </p:nvSpPr>
        <p:spPr>
          <a:xfrm>
            <a:off x="1983764" y="1154414"/>
            <a:ext cx="12341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CSRF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9" name="文字方塊 168">
            <a:extLst>
              <a:ext uri="{FF2B5EF4-FFF2-40B4-BE49-F238E27FC236}">
                <a16:creationId xmlns:a16="http://schemas.microsoft.com/office/drawing/2014/main" id="{C2C55E58-AB90-4AC3-8E39-A68013F49F01}"/>
              </a:ext>
            </a:extLst>
          </p:cNvPr>
          <p:cNvSpPr txBox="1"/>
          <p:nvPr/>
        </p:nvSpPr>
        <p:spPr>
          <a:xfrm>
            <a:off x="510909" y="1755876"/>
            <a:ext cx="4393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若直接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Request591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會出現錯誤，經上網查詢後發現是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Header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裡沒有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CSRF-TOKEN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解決方法是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Session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591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首頁、取得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meta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欄位裡的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CSRF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值，再做第二次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Session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591API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，將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CSRF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放進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170" name="文字方塊 169">
            <a:extLst>
              <a:ext uri="{FF2B5EF4-FFF2-40B4-BE49-F238E27FC236}">
                <a16:creationId xmlns:a16="http://schemas.microsoft.com/office/drawing/2014/main" id="{AB11C248-733B-4688-902B-8320E8C1EF49}"/>
              </a:ext>
            </a:extLst>
          </p:cNvPr>
          <p:cNvSpPr txBox="1"/>
          <p:nvPr/>
        </p:nvSpPr>
        <p:spPr>
          <a:xfrm>
            <a:off x="6902911" y="1170238"/>
            <a:ext cx="44296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591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租屋的地區參數不是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region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1" name="文字方塊 170">
            <a:extLst>
              <a:ext uri="{FF2B5EF4-FFF2-40B4-BE49-F238E27FC236}">
                <a16:creationId xmlns:a16="http://schemas.microsoft.com/office/drawing/2014/main" id="{52847A8B-CE07-4231-BA58-78E717892D8D}"/>
              </a:ext>
            </a:extLst>
          </p:cNvPr>
          <p:cNvSpPr txBox="1"/>
          <p:nvPr/>
        </p:nvSpPr>
        <p:spPr>
          <a:xfrm>
            <a:off x="6763690" y="1741518"/>
            <a:ext cx="47353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原以為可以透過設定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參數得到台北、新北的資料，但後來發現地區參數並非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region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，而是在第一次發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Session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時就預設了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Cookies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裡的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urlJumpIp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解決方法為第一次發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Session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時就先放入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Cookies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｛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urlJumpIp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｝，後續才能抓到兩個地區的資料。</a:t>
            </a:r>
          </a:p>
        </p:txBody>
      </p:sp>
      <p:sp>
        <p:nvSpPr>
          <p:cNvPr id="172" name="文字方塊 171">
            <a:extLst>
              <a:ext uri="{FF2B5EF4-FFF2-40B4-BE49-F238E27FC236}">
                <a16:creationId xmlns:a16="http://schemas.microsoft.com/office/drawing/2014/main" id="{A66CD429-D63E-4718-AEBB-6098A29EA42C}"/>
              </a:ext>
            </a:extLst>
          </p:cNvPr>
          <p:cNvSpPr txBox="1"/>
          <p:nvPr/>
        </p:nvSpPr>
        <p:spPr>
          <a:xfrm>
            <a:off x="1616246" y="3662293"/>
            <a:ext cx="2423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、開發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3" name="文字方塊 172">
            <a:extLst>
              <a:ext uri="{FF2B5EF4-FFF2-40B4-BE49-F238E27FC236}">
                <a16:creationId xmlns:a16="http://schemas.microsoft.com/office/drawing/2014/main" id="{B3E2BCAC-89D6-4CAD-9D17-F2DAA0FD4D3C}"/>
              </a:ext>
            </a:extLst>
          </p:cNvPr>
          <p:cNvSpPr txBox="1"/>
          <p:nvPr/>
        </p:nvSpPr>
        <p:spPr>
          <a:xfrm>
            <a:off x="511201" y="4216244"/>
            <a:ext cx="4393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由於以往沒有使用過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，也沒有開發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經驗，因此在開發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時花了不少時間在參考、模仿他人做的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，但看到自己的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運行成功，且可以根據參數調整想要的資料時，我覺得所有的努力都值得了。</a:t>
            </a:r>
          </a:p>
        </p:txBody>
      </p:sp>
      <p:sp>
        <p:nvSpPr>
          <p:cNvPr id="174" name="Shape 2309">
            <a:extLst>
              <a:ext uri="{FF2B5EF4-FFF2-40B4-BE49-F238E27FC236}">
                <a16:creationId xmlns:a16="http://schemas.microsoft.com/office/drawing/2014/main" id="{6B64934C-1268-4DFD-BA05-12938558F63C}"/>
              </a:ext>
            </a:extLst>
          </p:cNvPr>
          <p:cNvSpPr/>
          <p:nvPr/>
        </p:nvSpPr>
        <p:spPr>
          <a:xfrm>
            <a:off x="5389396" y="1318429"/>
            <a:ext cx="794055" cy="794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/>
            <a:endParaRPr dirty="0">
              <a:sym typeface="思源黑体 Medium" panose="020B0600000000000000" pitchFamily="34" charset="-122"/>
            </a:endParaRPr>
          </a:p>
        </p:txBody>
      </p:sp>
      <p:sp>
        <p:nvSpPr>
          <p:cNvPr id="175" name="Shape 2310">
            <a:extLst>
              <a:ext uri="{FF2B5EF4-FFF2-40B4-BE49-F238E27FC236}">
                <a16:creationId xmlns:a16="http://schemas.microsoft.com/office/drawing/2014/main" id="{C9FBAED5-DDBA-4784-9AE4-17FAF2F714F5}"/>
              </a:ext>
            </a:extLst>
          </p:cNvPr>
          <p:cNvSpPr/>
          <p:nvPr/>
        </p:nvSpPr>
        <p:spPr>
          <a:xfrm>
            <a:off x="5620504" y="1592840"/>
            <a:ext cx="312033" cy="277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6" h="21471" extrusionOk="0">
                <a:moveTo>
                  <a:pt x="2906" y="19280"/>
                </a:moveTo>
                <a:cubicBezTo>
                  <a:pt x="2683" y="19534"/>
                  <a:pt x="2683" y="19946"/>
                  <a:pt x="2906" y="20200"/>
                </a:cubicBezTo>
                <a:lnTo>
                  <a:pt x="3930" y="21326"/>
                </a:lnTo>
                <a:cubicBezTo>
                  <a:pt x="4154" y="21580"/>
                  <a:pt x="4510" y="21473"/>
                  <a:pt x="4734" y="21220"/>
                </a:cubicBezTo>
                <a:lnTo>
                  <a:pt x="10017" y="15372"/>
                </a:lnTo>
                <a:lnTo>
                  <a:pt x="8398" y="13299"/>
                </a:lnTo>
                <a:cubicBezTo>
                  <a:pt x="8398" y="13299"/>
                  <a:pt x="2906" y="19280"/>
                  <a:pt x="2906" y="19280"/>
                </a:cubicBezTo>
                <a:close/>
                <a:moveTo>
                  <a:pt x="21387" y="2723"/>
                </a:moveTo>
                <a:cubicBezTo>
                  <a:pt x="21307" y="2125"/>
                  <a:pt x="21031" y="2252"/>
                  <a:pt x="20888" y="2505"/>
                </a:cubicBezTo>
                <a:cubicBezTo>
                  <a:pt x="20746" y="2758"/>
                  <a:pt x="20111" y="3840"/>
                  <a:pt x="19852" y="4329"/>
                </a:cubicBezTo>
                <a:cubicBezTo>
                  <a:pt x="19593" y="4815"/>
                  <a:pt x="18956" y="5772"/>
                  <a:pt x="17770" y="4826"/>
                </a:cubicBezTo>
                <a:cubicBezTo>
                  <a:pt x="16533" y="3843"/>
                  <a:pt x="16963" y="3157"/>
                  <a:pt x="17179" y="2694"/>
                </a:cubicBezTo>
                <a:cubicBezTo>
                  <a:pt x="17395" y="2232"/>
                  <a:pt x="18059" y="931"/>
                  <a:pt x="18155" y="768"/>
                </a:cubicBezTo>
                <a:cubicBezTo>
                  <a:pt x="18251" y="605"/>
                  <a:pt x="18139" y="129"/>
                  <a:pt x="17756" y="329"/>
                </a:cubicBezTo>
                <a:cubicBezTo>
                  <a:pt x="17372" y="527"/>
                  <a:pt x="15039" y="1572"/>
                  <a:pt x="14715" y="3066"/>
                </a:cubicBezTo>
                <a:cubicBezTo>
                  <a:pt x="14386" y="4590"/>
                  <a:pt x="14993" y="5950"/>
                  <a:pt x="13800" y="7301"/>
                </a:cubicBezTo>
                <a:lnTo>
                  <a:pt x="12355" y="8998"/>
                </a:lnTo>
                <a:lnTo>
                  <a:pt x="13806" y="10898"/>
                </a:lnTo>
                <a:lnTo>
                  <a:pt x="15589" y="8995"/>
                </a:lnTo>
                <a:cubicBezTo>
                  <a:pt x="16013" y="8514"/>
                  <a:pt x="16919" y="8048"/>
                  <a:pt x="17740" y="8257"/>
                </a:cubicBezTo>
                <a:cubicBezTo>
                  <a:pt x="19498" y="8705"/>
                  <a:pt x="20456" y="7962"/>
                  <a:pt x="21035" y="6733"/>
                </a:cubicBezTo>
                <a:cubicBezTo>
                  <a:pt x="21552" y="5635"/>
                  <a:pt x="21466" y="3322"/>
                  <a:pt x="21387" y="2723"/>
                </a:cubicBezTo>
                <a:close/>
                <a:moveTo>
                  <a:pt x="9478" y="7592"/>
                </a:moveTo>
                <a:cubicBezTo>
                  <a:pt x="9350" y="7424"/>
                  <a:pt x="9189" y="7421"/>
                  <a:pt x="9050" y="7558"/>
                </a:cubicBezTo>
                <a:lnTo>
                  <a:pt x="7506" y="9074"/>
                </a:lnTo>
                <a:cubicBezTo>
                  <a:pt x="7384" y="9194"/>
                  <a:pt x="7369" y="9419"/>
                  <a:pt x="7477" y="9559"/>
                </a:cubicBezTo>
                <a:lnTo>
                  <a:pt x="16408" y="20996"/>
                </a:lnTo>
                <a:cubicBezTo>
                  <a:pt x="16616" y="21268"/>
                  <a:pt x="16979" y="21295"/>
                  <a:pt x="17217" y="21061"/>
                </a:cubicBezTo>
                <a:lnTo>
                  <a:pt x="18263" y="20076"/>
                </a:lnTo>
                <a:cubicBezTo>
                  <a:pt x="18500" y="19839"/>
                  <a:pt x="18526" y="19429"/>
                  <a:pt x="18317" y="19158"/>
                </a:cubicBezTo>
                <a:cubicBezTo>
                  <a:pt x="18317" y="19158"/>
                  <a:pt x="9478" y="7592"/>
                  <a:pt x="9478" y="7592"/>
                </a:cubicBezTo>
                <a:close/>
                <a:moveTo>
                  <a:pt x="3331" y="6965"/>
                </a:moveTo>
                <a:cubicBezTo>
                  <a:pt x="4336" y="6088"/>
                  <a:pt x="5170" y="6693"/>
                  <a:pt x="6282" y="8142"/>
                </a:cubicBezTo>
                <a:cubicBezTo>
                  <a:pt x="6408" y="8304"/>
                  <a:pt x="6575" y="8114"/>
                  <a:pt x="6671" y="8021"/>
                </a:cubicBezTo>
                <a:cubicBezTo>
                  <a:pt x="6766" y="7926"/>
                  <a:pt x="8233" y="6440"/>
                  <a:pt x="8306" y="6370"/>
                </a:cubicBezTo>
                <a:cubicBezTo>
                  <a:pt x="8377" y="6300"/>
                  <a:pt x="8464" y="6167"/>
                  <a:pt x="8349" y="6018"/>
                </a:cubicBezTo>
                <a:cubicBezTo>
                  <a:pt x="8235" y="5868"/>
                  <a:pt x="7817" y="5261"/>
                  <a:pt x="7550" y="4867"/>
                </a:cubicBezTo>
                <a:cubicBezTo>
                  <a:pt x="5603" y="2001"/>
                  <a:pt x="12876" y="57"/>
                  <a:pt x="11758" y="25"/>
                </a:cubicBezTo>
                <a:cubicBezTo>
                  <a:pt x="11190" y="9"/>
                  <a:pt x="8909" y="-20"/>
                  <a:pt x="8569" y="21"/>
                </a:cubicBezTo>
                <a:cubicBezTo>
                  <a:pt x="7186" y="186"/>
                  <a:pt x="5452" y="1638"/>
                  <a:pt x="4578" y="2313"/>
                </a:cubicBezTo>
                <a:cubicBezTo>
                  <a:pt x="3437" y="3196"/>
                  <a:pt x="3011" y="3711"/>
                  <a:pt x="2939" y="3781"/>
                </a:cubicBezTo>
                <a:cubicBezTo>
                  <a:pt x="2617" y="4099"/>
                  <a:pt x="2887" y="4832"/>
                  <a:pt x="2303" y="5410"/>
                </a:cubicBezTo>
                <a:cubicBezTo>
                  <a:pt x="1683" y="6021"/>
                  <a:pt x="1297" y="5560"/>
                  <a:pt x="939" y="5913"/>
                </a:cubicBezTo>
                <a:cubicBezTo>
                  <a:pt x="761" y="6090"/>
                  <a:pt x="264" y="6509"/>
                  <a:pt x="122" y="6650"/>
                </a:cubicBezTo>
                <a:cubicBezTo>
                  <a:pt x="-22" y="6790"/>
                  <a:pt x="-48" y="7030"/>
                  <a:pt x="99" y="7219"/>
                </a:cubicBezTo>
                <a:cubicBezTo>
                  <a:pt x="99" y="7219"/>
                  <a:pt x="1459" y="8912"/>
                  <a:pt x="1574" y="9061"/>
                </a:cubicBezTo>
                <a:cubicBezTo>
                  <a:pt x="1688" y="9210"/>
                  <a:pt x="1994" y="9337"/>
                  <a:pt x="2185" y="9149"/>
                </a:cubicBezTo>
                <a:cubicBezTo>
                  <a:pt x="2375" y="8960"/>
                  <a:pt x="2864" y="8477"/>
                  <a:pt x="2947" y="8394"/>
                </a:cubicBezTo>
                <a:cubicBezTo>
                  <a:pt x="3031" y="8312"/>
                  <a:pt x="2893" y="7349"/>
                  <a:pt x="3331" y="696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/>
            <a:endParaRPr>
              <a:solidFill>
                <a:schemeClr val="bg1">
                  <a:lumMod val="6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  <p:sp>
        <p:nvSpPr>
          <p:cNvPr id="177" name="Shape 2309">
            <a:extLst>
              <a:ext uri="{FF2B5EF4-FFF2-40B4-BE49-F238E27FC236}">
                <a16:creationId xmlns:a16="http://schemas.microsoft.com/office/drawing/2014/main" id="{2FFF2EA4-B3CB-4DF4-8187-AF90956119DE}"/>
              </a:ext>
            </a:extLst>
          </p:cNvPr>
          <p:cNvSpPr/>
          <p:nvPr/>
        </p:nvSpPr>
        <p:spPr>
          <a:xfrm>
            <a:off x="5389404" y="2569092"/>
            <a:ext cx="794055" cy="794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CD9CA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/>
            <a:endParaRPr u="sng" dirty="0">
              <a:solidFill>
                <a:schemeClr val="bg1">
                  <a:lumMod val="6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  <p:sp>
        <p:nvSpPr>
          <p:cNvPr id="178" name="Shape 2313">
            <a:extLst>
              <a:ext uri="{FF2B5EF4-FFF2-40B4-BE49-F238E27FC236}">
                <a16:creationId xmlns:a16="http://schemas.microsoft.com/office/drawing/2014/main" id="{DC7272FC-3F59-4F84-AF37-894D25BF1A89}"/>
              </a:ext>
            </a:extLst>
          </p:cNvPr>
          <p:cNvSpPr/>
          <p:nvPr/>
        </p:nvSpPr>
        <p:spPr>
          <a:xfrm>
            <a:off x="5621389" y="2829536"/>
            <a:ext cx="362552" cy="2415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8847" y="15749"/>
                </a:moveTo>
                <a:lnTo>
                  <a:pt x="2701" y="15749"/>
                </a:lnTo>
                <a:lnTo>
                  <a:pt x="2701" y="1346"/>
                </a:lnTo>
                <a:lnTo>
                  <a:pt x="18847" y="1346"/>
                </a:lnTo>
                <a:cubicBezTo>
                  <a:pt x="18847" y="1346"/>
                  <a:pt x="18847" y="15749"/>
                  <a:pt x="18847" y="15749"/>
                </a:cubicBezTo>
                <a:close/>
                <a:moveTo>
                  <a:pt x="0" y="20510"/>
                </a:moveTo>
                <a:cubicBezTo>
                  <a:pt x="0" y="20510"/>
                  <a:pt x="-26" y="21600"/>
                  <a:pt x="1603" y="21600"/>
                </a:cubicBezTo>
                <a:cubicBezTo>
                  <a:pt x="2568" y="21600"/>
                  <a:pt x="6216" y="21600"/>
                  <a:pt x="9032" y="21600"/>
                </a:cubicBezTo>
                <a:cubicBezTo>
                  <a:pt x="9032" y="21600"/>
                  <a:pt x="10576" y="21600"/>
                  <a:pt x="12515" y="21600"/>
                </a:cubicBezTo>
                <a:cubicBezTo>
                  <a:pt x="15331" y="21600"/>
                  <a:pt x="18979" y="21600"/>
                  <a:pt x="19943" y="21600"/>
                </a:cubicBezTo>
                <a:cubicBezTo>
                  <a:pt x="21574" y="21600"/>
                  <a:pt x="21547" y="20510"/>
                  <a:pt x="21547" y="20510"/>
                </a:cubicBezTo>
                <a:lnTo>
                  <a:pt x="19418" y="16436"/>
                </a:lnTo>
                <a:cubicBezTo>
                  <a:pt x="19512" y="16224"/>
                  <a:pt x="19569" y="15977"/>
                  <a:pt x="19569" y="15711"/>
                </a:cubicBezTo>
                <a:lnTo>
                  <a:pt x="19569" y="1384"/>
                </a:lnTo>
                <a:cubicBezTo>
                  <a:pt x="19569" y="621"/>
                  <a:pt x="19123" y="0"/>
                  <a:pt x="18571" y="0"/>
                </a:cubicBezTo>
                <a:lnTo>
                  <a:pt x="2977" y="0"/>
                </a:lnTo>
                <a:cubicBezTo>
                  <a:pt x="2425" y="0"/>
                  <a:pt x="1979" y="621"/>
                  <a:pt x="1979" y="1384"/>
                </a:cubicBezTo>
                <a:lnTo>
                  <a:pt x="1979" y="15711"/>
                </a:lnTo>
                <a:cubicBezTo>
                  <a:pt x="1979" y="15978"/>
                  <a:pt x="2035" y="16224"/>
                  <a:pt x="2129" y="16436"/>
                </a:cubicBezTo>
                <a:cubicBezTo>
                  <a:pt x="2129" y="16436"/>
                  <a:pt x="0" y="20510"/>
                  <a:pt x="0" y="2051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/>
            <a:endParaRPr u="sng">
              <a:solidFill>
                <a:schemeClr val="bg1">
                  <a:lumMod val="6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  <p:sp>
        <p:nvSpPr>
          <p:cNvPr id="180" name="Shape 2309">
            <a:extLst>
              <a:ext uri="{FF2B5EF4-FFF2-40B4-BE49-F238E27FC236}">
                <a16:creationId xmlns:a16="http://schemas.microsoft.com/office/drawing/2014/main" id="{A13796F2-4992-45CF-B6CA-B2A4AD76A24A}"/>
              </a:ext>
            </a:extLst>
          </p:cNvPr>
          <p:cNvSpPr/>
          <p:nvPr/>
        </p:nvSpPr>
        <p:spPr>
          <a:xfrm>
            <a:off x="5389396" y="3905655"/>
            <a:ext cx="794055" cy="794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/>
            <a:endParaRPr>
              <a:solidFill>
                <a:schemeClr val="bg1">
                  <a:lumMod val="6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  <p:grpSp>
        <p:nvGrpSpPr>
          <p:cNvPr id="181" name="Group 2320">
            <a:extLst>
              <a:ext uri="{FF2B5EF4-FFF2-40B4-BE49-F238E27FC236}">
                <a16:creationId xmlns:a16="http://schemas.microsoft.com/office/drawing/2014/main" id="{6889FD6D-BAE1-402B-B280-55C62975E3E2}"/>
              </a:ext>
            </a:extLst>
          </p:cNvPr>
          <p:cNvGrpSpPr/>
          <p:nvPr/>
        </p:nvGrpSpPr>
        <p:grpSpPr>
          <a:xfrm>
            <a:off x="5650620" y="4155454"/>
            <a:ext cx="261651" cy="223638"/>
            <a:chOff x="0" y="0"/>
            <a:chExt cx="961862" cy="822124"/>
          </a:xfrm>
          <a:solidFill>
            <a:schemeClr val="bg1">
              <a:lumMod val="65000"/>
            </a:schemeClr>
          </a:solidFill>
        </p:grpSpPr>
        <p:sp>
          <p:nvSpPr>
            <p:cNvPr id="182" name="Shape 2316">
              <a:extLst>
                <a:ext uri="{FF2B5EF4-FFF2-40B4-BE49-F238E27FC236}">
                  <a16:creationId xmlns:a16="http://schemas.microsoft.com/office/drawing/2014/main" id="{21876C8F-DC31-4D8D-9659-2CD223DBE512}"/>
                </a:ext>
              </a:extLst>
            </p:cNvPr>
            <p:cNvSpPr/>
            <p:nvPr/>
          </p:nvSpPr>
          <p:spPr>
            <a:xfrm>
              <a:off x="0" y="411062"/>
              <a:ext cx="167725" cy="41106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>
                <a:solidFill>
                  <a:schemeClr val="bg1">
                    <a:lumMod val="6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183" name="Shape 2317">
              <a:extLst>
                <a:ext uri="{FF2B5EF4-FFF2-40B4-BE49-F238E27FC236}">
                  <a16:creationId xmlns:a16="http://schemas.microsoft.com/office/drawing/2014/main" id="{42BE89A2-28E9-46BE-BDD1-4E4C2EFE66A3}"/>
                </a:ext>
              </a:extLst>
            </p:cNvPr>
            <p:cNvSpPr/>
            <p:nvPr/>
          </p:nvSpPr>
          <p:spPr>
            <a:xfrm>
              <a:off x="264712" y="235390"/>
              <a:ext cx="167726" cy="586735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>
                <a:solidFill>
                  <a:schemeClr val="bg1">
                    <a:lumMod val="6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184" name="Shape 2318">
              <a:extLst>
                <a:ext uri="{FF2B5EF4-FFF2-40B4-BE49-F238E27FC236}">
                  <a16:creationId xmlns:a16="http://schemas.microsoft.com/office/drawing/2014/main" id="{A7B3F9E0-D477-4111-8C1A-AD2123908415}"/>
                </a:ext>
              </a:extLst>
            </p:cNvPr>
            <p:cNvSpPr/>
            <p:nvPr/>
          </p:nvSpPr>
          <p:spPr>
            <a:xfrm>
              <a:off x="529424" y="90476"/>
              <a:ext cx="167726" cy="73164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>
                <a:solidFill>
                  <a:schemeClr val="bg1">
                    <a:lumMod val="6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185" name="Shape 2319">
              <a:extLst>
                <a:ext uri="{FF2B5EF4-FFF2-40B4-BE49-F238E27FC236}">
                  <a16:creationId xmlns:a16="http://schemas.microsoft.com/office/drawing/2014/main" id="{759F2F7C-951A-407E-B798-AD449C9367AB}"/>
                </a:ext>
              </a:extLst>
            </p:cNvPr>
            <p:cNvSpPr/>
            <p:nvPr/>
          </p:nvSpPr>
          <p:spPr>
            <a:xfrm>
              <a:off x="794137" y="0"/>
              <a:ext cx="167726" cy="822125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>
                <a:solidFill>
                  <a:schemeClr val="bg1">
                    <a:lumMod val="6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</p:txBody>
        </p:sp>
      </p:grpSp>
      <p:sp>
        <p:nvSpPr>
          <p:cNvPr id="187" name="Shape 2309">
            <a:extLst>
              <a:ext uri="{FF2B5EF4-FFF2-40B4-BE49-F238E27FC236}">
                <a16:creationId xmlns:a16="http://schemas.microsoft.com/office/drawing/2014/main" id="{FC66A013-5AC9-456F-BDBA-7D04555B8818}"/>
              </a:ext>
            </a:extLst>
          </p:cNvPr>
          <p:cNvSpPr/>
          <p:nvPr/>
        </p:nvSpPr>
        <p:spPr>
          <a:xfrm>
            <a:off x="5389396" y="5246498"/>
            <a:ext cx="794055" cy="794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CD9CA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/>
            <a:endParaRPr dirty="0">
              <a:solidFill>
                <a:schemeClr val="bg1">
                  <a:lumMod val="6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  <p:sp>
        <p:nvSpPr>
          <p:cNvPr id="188" name="Shape 2323">
            <a:extLst>
              <a:ext uri="{FF2B5EF4-FFF2-40B4-BE49-F238E27FC236}">
                <a16:creationId xmlns:a16="http://schemas.microsoft.com/office/drawing/2014/main" id="{F70101FE-AE40-4A6A-983D-93F20C16C9A4}"/>
              </a:ext>
            </a:extLst>
          </p:cNvPr>
          <p:cNvSpPr/>
          <p:nvPr/>
        </p:nvSpPr>
        <p:spPr>
          <a:xfrm rot="20460000" flipH="1">
            <a:off x="5632388" y="5518337"/>
            <a:ext cx="264214" cy="264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14" h="20814" extrusionOk="0">
                <a:moveTo>
                  <a:pt x="16063" y="4751"/>
                </a:moveTo>
                <a:cubicBezTo>
                  <a:pt x="14562" y="3251"/>
                  <a:pt x="14186" y="1270"/>
                  <a:pt x="14318" y="1137"/>
                </a:cubicBezTo>
                <a:cubicBezTo>
                  <a:pt x="14452" y="1003"/>
                  <a:pt x="16354" y="1458"/>
                  <a:pt x="17856" y="2959"/>
                </a:cubicBezTo>
                <a:cubicBezTo>
                  <a:pt x="19356" y="4460"/>
                  <a:pt x="19807" y="6366"/>
                  <a:pt x="19677" y="6496"/>
                </a:cubicBezTo>
                <a:cubicBezTo>
                  <a:pt x="19548" y="6625"/>
                  <a:pt x="17564" y="6252"/>
                  <a:pt x="16063" y="4751"/>
                </a:cubicBezTo>
                <a:close/>
                <a:moveTo>
                  <a:pt x="8257" y="11610"/>
                </a:moveTo>
                <a:cubicBezTo>
                  <a:pt x="7827" y="11179"/>
                  <a:pt x="7967" y="10342"/>
                  <a:pt x="8569" y="9739"/>
                </a:cubicBezTo>
                <a:cubicBezTo>
                  <a:pt x="9172" y="9137"/>
                  <a:pt x="10009" y="8997"/>
                  <a:pt x="10440" y="9428"/>
                </a:cubicBezTo>
                <a:cubicBezTo>
                  <a:pt x="10869" y="9858"/>
                  <a:pt x="10730" y="10696"/>
                  <a:pt x="10128" y="11298"/>
                </a:cubicBezTo>
                <a:cubicBezTo>
                  <a:pt x="9526" y="11900"/>
                  <a:pt x="8687" y="12040"/>
                  <a:pt x="8257" y="11610"/>
                </a:cubicBezTo>
                <a:close/>
                <a:moveTo>
                  <a:pt x="18634" y="2180"/>
                </a:moveTo>
                <a:cubicBezTo>
                  <a:pt x="16698" y="243"/>
                  <a:pt x="14265" y="-466"/>
                  <a:pt x="13491" y="308"/>
                </a:cubicBezTo>
                <a:lnTo>
                  <a:pt x="10372" y="3426"/>
                </a:lnTo>
                <a:cubicBezTo>
                  <a:pt x="9900" y="3899"/>
                  <a:pt x="9488" y="5482"/>
                  <a:pt x="9676" y="7085"/>
                </a:cubicBezTo>
                <a:lnTo>
                  <a:pt x="240" y="16521"/>
                </a:lnTo>
                <a:cubicBezTo>
                  <a:pt x="-320" y="17081"/>
                  <a:pt x="134" y="18442"/>
                  <a:pt x="1253" y="19561"/>
                </a:cubicBezTo>
                <a:cubicBezTo>
                  <a:pt x="2373" y="20681"/>
                  <a:pt x="3733" y="21134"/>
                  <a:pt x="4293" y="20574"/>
                </a:cubicBezTo>
                <a:lnTo>
                  <a:pt x="13729" y="11138"/>
                </a:lnTo>
                <a:cubicBezTo>
                  <a:pt x="15332" y="11327"/>
                  <a:pt x="16915" y="10914"/>
                  <a:pt x="17388" y="10442"/>
                </a:cubicBezTo>
                <a:lnTo>
                  <a:pt x="20506" y="7324"/>
                </a:lnTo>
                <a:cubicBezTo>
                  <a:pt x="21280" y="6549"/>
                  <a:pt x="20573" y="4116"/>
                  <a:pt x="18634" y="218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/>
            <a:endParaRPr>
              <a:solidFill>
                <a:schemeClr val="bg1">
                  <a:lumMod val="6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  <p:grpSp>
        <p:nvGrpSpPr>
          <p:cNvPr id="189" name="组合 77">
            <a:extLst>
              <a:ext uri="{FF2B5EF4-FFF2-40B4-BE49-F238E27FC236}">
                <a16:creationId xmlns:a16="http://schemas.microsoft.com/office/drawing/2014/main" id="{896E9372-9924-407E-B8D9-C6969D63065E}"/>
              </a:ext>
            </a:extLst>
          </p:cNvPr>
          <p:cNvGrpSpPr/>
          <p:nvPr/>
        </p:nvGrpSpPr>
        <p:grpSpPr>
          <a:xfrm>
            <a:off x="5708323" y="4955191"/>
            <a:ext cx="225156" cy="109512"/>
            <a:chOff x="6085957" y="3554859"/>
            <a:chExt cx="225156" cy="109512"/>
          </a:xfrm>
        </p:grpSpPr>
        <p:cxnSp>
          <p:nvCxnSpPr>
            <p:cNvPr id="190" name="PA-直接连接符 147">
              <a:extLst>
                <a:ext uri="{FF2B5EF4-FFF2-40B4-BE49-F238E27FC236}">
                  <a16:creationId xmlns:a16="http://schemas.microsoft.com/office/drawing/2014/main" id="{CC5A55B4-F48F-462A-9D96-E77EB8C90642}"/>
                </a:ext>
              </a:extLst>
            </p:cNvPr>
            <p:cNvCxnSpPr/>
            <p:nvPr>
              <p:custDataLst>
                <p:tags r:id="rId2"/>
              </p:custDataLst>
            </p:nvPr>
          </p:nvCxnSpPr>
          <p:spPr>
            <a:xfrm rot="8100000">
              <a:off x="6156238" y="3608648"/>
              <a:ext cx="154875" cy="0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PA-直接连接符 148">
              <a:extLst>
                <a:ext uri="{FF2B5EF4-FFF2-40B4-BE49-F238E27FC236}">
                  <a16:creationId xmlns:a16="http://schemas.microsoft.com/office/drawing/2014/main" id="{27AFF2C3-EB4D-4D6C-A93F-0D951A3C2A7B}"/>
                </a:ext>
              </a:extLst>
            </p:cNvPr>
            <p:cNvCxnSpPr>
              <a:cxnSpLocks/>
            </p:cNvCxnSpPr>
            <p:nvPr>
              <p:custDataLst>
                <p:tags r:id="rId3"/>
              </p:custDataLst>
            </p:nvPr>
          </p:nvCxnSpPr>
          <p:spPr>
            <a:xfrm flipH="1" flipV="1">
              <a:off x="6085957" y="3554859"/>
              <a:ext cx="109512" cy="109512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383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15D2DB0F-21A1-4FFF-9405-575F5D7867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AA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BF9F0DF-EFDC-44A5-AA7F-7DB4052A538B}"/>
              </a:ext>
            </a:extLst>
          </p:cNvPr>
          <p:cNvSpPr/>
          <p:nvPr/>
        </p:nvSpPr>
        <p:spPr>
          <a:xfrm>
            <a:off x="1383323" y="1131277"/>
            <a:ext cx="9425353" cy="4595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2DCA1B4-6156-4D3C-BBE6-5AF0D5D65F1D}"/>
              </a:ext>
            </a:extLst>
          </p:cNvPr>
          <p:cNvSpPr/>
          <p:nvPr/>
        </p:nvSpPr>
        <p:spPr>
          <a:xfrm>
            <a:off x="9636369" y="-606669"/>
            <a:ext cx="1172307" cy="1172307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7A4541B5-2C03-4C7D-8E22-ADC9128A638C}"/>
              </a:ext>
            </a:extLst>
          </p:cNvPr>
          <p:cNvSpPr/>
          <p:nvPr/>
        </p:nvSpPr>
        <p:spPr>
          <a:xfrm>
            <a:off x="10273705" y="3429000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B099D1AD-F475-428F-8953-1744C745DBCC}"/>
              </a:ext>
            </a:extLst>
          </p:cNvPr>
          <p:cNvSpPr/>
          <p:nvPr/>
        </p:nvSpPr>
        <p:spPr>
          <a:xfrm>
            <a:off x="2316666" y="5002823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C9033ED5-9B1E-438A-A066-41476D8921FA}"/>
              </a:ext>
            </a:extLst>
          </p:cNvPr>
          <p:cNvSpPr/>
          <p:nvPr/>
        </p:nvSpPr>
        <p:spPr>
          <a:xfrm>
            <a:off x="2108759" y="1894744"/>
            <a:ext cx="731226" cy="73122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BCBFCD8C-50E3-4A33-A11A-B0B65E7579BC}"/>
              </a:ext>
            </a:extLst>
          </p:cNvPr>
          <p:cNvSpPr/>
          <p:nvPr/>
        </p:nvSpPr>
        <p:spPr>
          <a:xfrm>
            <a:off x="546800" y="3755781"/>
            <a:ext cx="347296" cy="347296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7D2F5940-7B95-43AE-8B76-DBAF44E956B9}"/>
              </a:ext>
            </a:extLst>
          </p:cNvPr>
          <p:cNvSpPr/>
          <p:nvPr/>
        </p:nvSpPr>
        <p:spPr>
          <a:xfrm>
            <a:off x="8579720" y="957629"/>
            <a:ext cx="347296" cy="347296"/>
          </a:xfrm>
          <a:prstGeom prst="ellipse">
            <a:avLst/>
          </a:prstGeom>
          <a:solidFill>
            <a:srgbClr val="BC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72B39E8A-4DF3-44AE-AECC-3BCA3FCC8A31}"/>
              </a:ext>
            </a:extLst>
          </p:cNvPr>
          <p:cNvSpPr/>
          <p:nvPr/>
        </p:nvSpPr>
        <p:spPr>
          <a:xfrm>
            <a:off x="8645356" y="4829175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37D5408-1AAD-44C0-B6C8-EBC508C7ABC0}"/>
              </a:ext>
            </a:extLst>
          </p:cNvPr>
          <p:cNvGrpSpPr/>
          <p:nvPr/>
        </p:nvGrpSpPr>
        <p:grpSpPr>
          <a:xfrm>
            <a:off x="5587999" y="6098930"/>
            <a:ext cx="1016000" cy="152400"/>
            <a:chOff x="-2407920" y="-1463040"/>
            <a:chExt cx="1828800" cy="274320"/>
          </a:xfrm>
          <a:solidFill>
            <a:srgbClr val="ECD9CA"/>
          </a:solidFill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73CD0FEA-90C1-4572-B64E-312558711440}"/>
                </a:ext>
              </a:extLst>
            </p:cNvPr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3CD86496-D373-4129-9384-D6946E510C27}"/>
                </a:ext>
              </a:extLst>
            </p:cNvPr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43F5DFC9-C193-4858-A71B-D84B8D493B70}"/>
                </a:ext>
              </a:extLst>
            </p:cNvPr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588B6C59-9EED-450C-88C2-EA373B134B4D}"/>
                </a:ext>
              </a:extLst>
            </p:cNvPr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EC73EBF7-5226-48FC-90A3-37E5EE69E657}"/>
              </a:ext>
            </a:extLst>
          </p:cNvPr>
          <p:cNvSpPr txBox="1"/>
          <p:nvPr/>
        </p:nvSpPr>
        <p:spPr>
          <a:xfrm>
            <a:off x="3565049" y="2726971"/>
            <a:ext cx="5061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rPr>
              <a:t>THANKS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929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19C3542-1990-4195-ACB5-5984C3D00AD2}"/>
              </a:ext>
            </a:extLst>
          </p:cNvPr>
          <p:cNvSpPr/>
          <p:nvPr/>
        </p:nvSpPr>
        <p:spPr>
          <a:xfrm>
            <a:off x="4264697" y="0"/>
            <a:ext cx="4783016" cy="6858000"/>
          </a:xfrm>
          <a:prstGeom prst="rect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07AC05-5D38-4AFD-B76F-CCD34DD39690}"/>
              </a:ext>
            </a:extLst>
          </p:cNvPr>
          <p:cNvSpPr txBox="1"/>
          <p:nvPr/>
        </p:nvSpPr>
        <p:spPr>
          <a:xfrm>
            <a:off x="-650915" y="827097"/>
            <a:ext cx="4233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rPr>
              <a:t>目錄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1E667C7-8CFF-4023-8AEF-B9F1B3AFBF9D}"/>
              </a:ext>
            </a:extLst>
          </p:cNvPr>
          <p:cNvCxnSpPr>
            <a:cxnSpLocks/>
          </p:cNvCxnSpPr>
          <p:nvPr/>
        </p:nvCxnSpPr>
        <p:spPr>
          <a:xfrm>
            <a:off x="892810" y="623665"/>
            <a:ext cx="64008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8613471-B914-42B2-A535-3F64107D768B}"/>
              </a:ext>
            </a:extLst>
          </p:cNvPr>
          <p:cNvGrpSpPr/>
          <p:nvPr/>
        </p:nvGrpSpPr>
        <p:grpSpPr>
          <a:xfrm>
            <a:off x="5007851" y="1276996"/>
            <a:ext cx="3277862" cy="934296"/>
            <a:chOff x="1828494" y="1200626"/>
            <a:chExt cx="3277862" cy="934296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82CA426-F118-46E8-A310-9C257D6C9F80}"/>
                </a:ext>
              </a:extLst>
            </p:cNvPr>
            <p:cNvSpPr/>
            <p:nvPr/>
          </p:nvSpPr>
          <p:spPr>
            <a:xfrm>
              <a:off x="1828494" y="1391200"/>
              <a:ext cx="669542" cy="669542"/>
            </a:xfrm>
            <a:prstGeom prst="ellipse">
              <a:avLst/>
            </a:prstGeom>
            <a:solidFill>
              <a:srgbClr val="AAA0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ECD9CA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" panose="020B0500000000000000" pitchFamily="34" charset="-122"/>
                </a:rPr>
                <a:t>01</a:t>
              </a:r>
              <a:endParaRPr lang="zh-CN" altLang="en-US" sz="2000" dirty="0">
                <a:solidFill>
                  <a:srgbClr val="ECD9C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ACEBAE9-D622-4321-9380-E8537724DEB6}"/>
                </a:ext>
              </a:extLst>
            </p:cNvPr>
            <p:cNvSpPr txBox="1"/>
            <p:nvPr/>
          </p:nvSpPr>
          <p:spPr>
            <a:xfrm>
              <a:off x="2481471" y="1200626"/>
              <a:ext cx="2400118" cy="669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800" dirty="0">
                  <a:solidFill>
                    <a:srgbClr val="AAA09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" panose="020B0500000000000000" pitchFamily="34" charset="-122"/>
                </a:rPr>
                <a:t>題目一</a:t>
              </a:r>
              <a:endParaRPr lang="zh-CN" altLang="en-US" sz="2800" dirty="0">
                <a:solidFill>
                  <a:srgbClr val="AAA09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endParaRPr>
            </a:p>
          </p:txBody>
        </p:sp>
        <p:sp>
          <p:nvSpPr>
            <p:cNvPr id="16" name="iṩļïḓè">
              <a:extLst>
                <a:ext uri="{FF2B5EF4-FFF2-40B4-BE49-F238E27FC236}">
                  <a16:creationId xmlns:a16="http://schemas.microsoft.com/office/drawing/2014/main" id="{36A2172E-9BB3-45CF-AB4F-6CC1858DA825}"/>
                </a:ext>
              </a:extLst>
            </p:cNvPr>
            <p:cNvSpPr txBox="1"/>
            <p:nvPr/>
          </p:nvSpPr>
          <p:spPr bwMode="auto">
            <a:xfrm>
              <a:off x="2514600" y="1758079"/>
              <a:ext cx="2591756" cy="376843"/>
            </a:xfrm>
            <a:prstGeom prst="roundRect">
              <a:avLst>
                <a:gd name="adj" fmla="val 5000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dist">
                <a:spcBef>
                  <a:spcPct val="0"/>
                </a:spcBef>
              </a:pPr>
              <a:r>
                <a:rPr lang="zh-TW" altLang="en-US" sz="1400" dirty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實作架構、問題與解決方法 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FDAD9D3-D26D-405D-BE47-F7DE9A3CBB29}"/>
              </a:ext>
            </a:extLst>
          </p:cNvPr>
          <p:cNvGrpSpPr/>
          <p:nvPr/>
        </p:nvGrpSpPr>
        <p:grpSpPr>
          <a:xfrm>
            <a:off x="5000989" y="2849525"/>
            <a:ext cx="3277862" cy="928242"/>
            <a:chOff x="1828494" y="1162642"/>
            <a:chExt cx="3277862" cy="928242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D6AC72EF-C036-4DEA-9FAE-D931178EDF49}"/>
                </a:ext>
              </a:extLst>
            </p:cNvPr>
            <p:cNvSpPr/>
            <p:nvPr/>
          </p:nvSpPr>
          <p:spPr>
            <a:xfrm>
              <a:off x="1828494" y="1391200"/>
              <a:ext cx="669542" cy="669542"/>
            </a:xfrm>
            <a:prstGeom prst="ellipse">
              <a:avLst/>
            </a:prstGeom>
            <a:solidFill>
              <a:srgbClr val="AAA0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ECD9CA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" panose="020B0500000000000000" pitchFamily="34" charset="-122"/>
                </a:rPr>
                <a:t>02</a:t>
              </a:r>
              <a:endParaRPr lang="zh-CN" altLang="en-US" sz="2000" dirty="0">
                <a:solidFill>
                  <a:srgbClr val="ECD9C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4F1DEEE-B5E6-4A57-BED8-3A5A7CA6E3A0}"/>
                </a:ext>
              </a:extLst>
            </p:cNvPr>
            <p:cNvSpPr txBox="1"/>
            <p:nvPr/>
          </p:nvSpPr>
          <p:spPr>
            <a:xfrm>
              <a:off x="2481471" y="1162642"/>
              <a:ext cx="2400118" cy="669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800" dirty="0">
                  <a:solidFill>
                    <a:srgbClr val="AAA09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" panose="020B0500000000000000" pitchFamily="34" charset="-122"/>
                </a:rPr>
                <a:t>題目二</a:t>
              </a:r>
              <a:endParaRPr lang="zh-CN" altLang="en-US" sz="2800" dirty="0">
                <a:solidFill>
                  <a:srgbClr val="AAA09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endParaRPr>
            </a:p>
          </p:txBody>
        </p:sp>
        <p:sp>
          <p:nvSpPr>
            <p:cNvPr id="21" name="iṩļïḓè">
              <a:extLst>
                <a:ext uri="{FF2B5EF4-FFF2-40B4-BE49-F238E27FC236}">
                  <a16:creationId xmlns:a16="http://schemas.microsoft.com/office/drawing/2014/main" id="{BD595AAC-FC6A-46A4-92F0-7E4CF9864973}"/>
                </a:ext>
              </a:extLst>
            </p:cNvPr>
            <p:cNvSpPr txBox="1"/>
            <p:nvPr/>
          </p:nvSpPr>
          <p:spPr bwMode="auto">
            <a:xfrm>
              <a:off x="2514600" y="1714041"/>
              <a:ext cx="2591756" cy="376843"/>
            </a:xfrm>
            <a:prstGeom prst="roundRect">
              <a:avLst>
                <a:gd name="adj" fmla="val 5000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dist">
                <a:spcBef>
                  <a:spcPct val="0"/>
                </a:spcBef>
              </a:pPr>
              <a:r>
                <a:rPr lang="zh-TW" altLang="en-US" sz="1400" dirty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實作架構、問題與解決方法 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B82CD46-98E1-42AB-8F54-EDF20F2D7303}"/>
              </a:ext>
            </a:extLst>
          </p:cNvPr>
          <p:cNvGrpSpPr/>
          <p:nvPr/>
        </p:nvGrpSpPr>
        <p:grpSpPr>
          <a:xfrm>
            <a:off x="5017274" y="4490181"/>
            <a:ext cx="3277862" cy="937573"/>
            <a:chOff x="1828494" y="1237290"/>
            <a:chExt cx="3277862" cy="937573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A4EE5BA-3042-4788-B7FD-22EDF9D64EF6}"/>
                </a:ext>
              </a:extLst>
            </p:cNvPr>
            <p:cNvSpPr/>
            <p:nvPr/>
          </p:nvSpPr>
          <p:spPr>
            <a:xfrm>
              <a:off x="1828494" y="1391200"/>
              <a:ext cx="669542" cy="669542"/>
            </a:xfrm>
            <a:prstGeom prst="ellipse">
              <a:avLst/>
            </a:prstGeom>
            <a:solidFill>
              <a:srgbClr val="AAA0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ECD9CA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" panose="020B0500000000000000" pitchFamily="34" charset="-122"/>
                </a:rPr>
                <a:t>03</a:t>
              </a:r>
              <a:endParaRPr lang="zh-CN" altLang="en-US" sz="2000" dirty="0">
                <a:solidFill>
                  <a:srgbClr val="ECD9C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41DA5F9-B4EF-460E-8554-BE6233422A3F}"/>
                </a:ext>
              </a:extLst>
            </p:cNvPr>
            <p:cNvSpPr txBox="1"/>
            <p:nvPr/>
          </p:nvSpPr>
          <p:spPr>
            <a:xfrm>
              <a:off x="2481471" y="1237290"/>
              <a:ext cx="2400118" cy="662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dirty="0" err="1">
                  <a:solidFill>
                    <a:srgbClr val="AAA09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" panose="020B0500000000000000" pitchFamily="34" charset="-122"/>
                </a:rPr>
                <a:t>GIThub</a:t>
              </a:r>
              <a:endParaRPr lang="zh-CN" altLang="en-US" sz="2800" dirty="0">
                <a:solidFill>
                  <a:srgbClr val="AAA09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endParaRPr>
            </a:p>
          </p:txBody>
        </p:sp>
        <p:sp>
          <p:nvSpPr>
            <p:cNvPr id="25" name="iṩļïḓè">
              <a:extLst>
                <a:ext uri="{FF2B5EF4-FFF2-40B4-BE49-F238E27FC236}">
                  <a16:creationId xmlns:a16="http://schemas.microsoft.com/office/drawing/2014/main" id="{423B639F-48F3-43E7-8718-D88CCE19DFD5}"/>
                </a:ext>
              </a:extLst>
            </p:cNvPr>
            <p:cNvSpPr txBox="1"/>
            <p:nvPr/>
          </p:nvSpPr>
          <p:spPr bwMode="auto">
            <a:xfrm>
              <a:off x="2514600" y="1798020"/>
              <a:ext cx="2591756" cy="376843"/>
            </a:xfrm>
            <a:prstGeom prst="roundRect">
              <a:avLst>
                <a:gd name="adj" fmla="val 5000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400" b="1" dirty="0" err="1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" panose="020B0500000000000000" pitchFamily="34" charset="-122"/>
                </a:rPr>
                <a:t>Github</a:t>
              </a:r>
              <a:r>
                <a:rPr lang="zh-TW" altLang="en-US" sz="1400" b="1" dirty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" panose="020B0500000000000000" pitchFamily="34" charset="-122"/>
                </a:rPr>
                <a:t>連結</a:t>
              </a:r>
              <a:endParaRPr lang="en-US" altLang="zh-CN" sz="14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846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3D892C9D-9DA7-41D0-B5BB-7F4403053623}"/>
              </a:ext>
            </a:extLst>
          </p:cNvPr>
          <p:cNvGrpSpPr/>
          <p:nvPr/>
        </p:nvGrpSpPr>
        <p:grpSpPr>
          <a:xfrm>
            <a:off x="5670159" y="5912004"/>
            <a:ext cx="1016000" cy="152400"/>
            <a:chOff x="-2407920" y="-1463040"/>
            <a:chExt cx="1828800" cy="274320"/>
          </a:xfrm>
          <a:solidFill>
            <a:srgbClr val="CCB5A5"/>
          </a:solidFill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D59F1FF8-5AC4-4754-B12D-00D6B5619DE3}"/>
                </a:ext>
              </a:extLst>
            </p:cNvPr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489251F-863A-440C-B4B3-5141A94E4B0A}"/>
                </a:ext>
              </a:extLst>
            </p:cNvPr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3F5E17D-A89F-4CB1-B2CA-10E6AF3A336E}"/>
                </a:ext>
              </a:extLst>
            </p:cNvPr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F074191-9D8E-4089-9F45-4062E2B34B38}"/>
                </a:ext>
              </a:extLst>
            </p:cNvPr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D5AB1D67-D113-48F6-AA5C-0CDAF9E43B7A}"/>
              </a:ext>
            </a:extLst>
          </p:cNvPr>
          <p:cNvSpPr txBox="1"/>
          <p:nvPr/>
        </p:nvSpPr>
        <p:spPr>
          <a:xfrm>
            <a:off x="2839984" y="3606479"/>
            <a:ext cx="6425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rPr>
              <a:t>題目一、實作架構</a:t>
            </a:r>
            <a:endParaRPr lang="zh-CN" altLang="en-US" sz="5400" dirty="0">
              <a:solidFill>
                <a:schemeClr val="accent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2566DDC-8B8E-4109-A5A7-6B5AC05A8C80}"/>
              </a:ext>
            </a:extLst>
          </p:cNvPr>
          <p:cNvSpPr/>
          <p:nvPr/>
        </p:nvSpPr>
        <p:spPr>
          <a:xfrm>
            <a:off x="9636369" y="-606669"/>
            <a:ext cx="1172307" cy="1172307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230EA15-033E-4BE0-A80D-0296CA48F476}"/>
              </a:ext>
            </a:extLst>
          </p:cNvPr>
          <p:cNvSpPr/>
          <p:nvPr/>
        </p:nvSpPr>
        <p:spPr>
          <a:xfrm>
            <a:off x="10273705" y="3429000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6C6AB43-115F-482F-89E5-1B01FF4DFB49}"/>
              </a:ext>
            </a:extLst>
          </p:cNvPr>
          <p:cNvSpPr/>
          <p:nvPr/>
        </p:nvSpPr>
        <p:spPr>
          <a:xfrm>
            <a:off x="2316666" y="5002823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DF930E1-BC8B-4405-9803-6D073477F909}"/>
              </a:ext>
            </a:extLst>
          </p:cNvPr>
          <p:cNvSpPr/>
          <p:nvPr/>
        </p:nvSpPr>
        <p:spPr>
          <a:xfrm>
            <a:off x="2108759" y="1894744"/>
            <a:ext cx="731226" cy="731226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07C5B7A-9017-4EAA-8969-859E52A6DAFA}"/>
              </a:ext>
            </a:extLst>
          </p:cNvPr>
          <p:cNvSpPr/>
          <p:nvPr/>
        </p:nvSpPr>
        <p:spPr>
          <a:xfrm>
            <a:off x="546800" y="3755781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0AD871A6-28BF-4DCB-93AA-F1439D75B78B}"/>
              </a:ext>
            </a:extLst>
          </p:cNvPr>
          <p:cNvSpPr/>
          <p:nvPr/>
        </p:nvSpPr>
        <p:spPr>
          <a:xfrm>
            <a:off x="8579720" y="957629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85EC5A9-DA05-496E-8106-0C49A3F4CFFA}"/>
              </a:ext>
            </a:extLst>
          </p:cNvPr>
          <p:cNvSpPr/>
          <p:nvPr/>
        </p:nvSpPr>
        <p:spPr>
          <a:xfrm>
            <a:off x="8645356" y="4829175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19" name="椭圆 7">
            <a:extLst>
              <a:ext uri="{FF2B5EF4-FFF2-40B4-BE49-F238E27FC236}">
                <a16:creationId xmlns:a16="http://schemas.microsoft.com/office/drawing/2014/main" id="{92B5BC87-A67A-4860-9EA6-F4E776A4288E}"/>
              </a:ext>
            </a:extLst>
          </p:cNvPr>
          <p:cNvSpPr/>
          <p:nvPr/>
        </p:nvSpPr>
        <p:spPr>
          <a:xfrm>
            <a:off x="5025176" y="957629"/>
            <a:ext cx="2018100" cy="1961430"/>
          </a:xfrm>
          <a:prstGeom prst="ellipse">
            <a:avLst/>
          </a:prstGeom>
          <a:solidFill>
            <a:srgbClr val="AAA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rgbClr val="ECD9C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rPr>
              <a:t>0</a:t>
            </a:r>
          </a:p>
          <a:p>
            <a:pPr algn="ctr"/>
            <a:r>
              <a:rPr lang="en-US" altLang="zh-CN" sz="4000" dirty="0">
                <a:solidFill>
                  <a:srgbClr val="ECD9C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rPr>
              <a:t>1</a:t>
            </a:r>
            <a:endParaRPr lang="zh-CN" altLang="en-US" sz="4000" dirty="0">
              <a:solidFill>
                <a:srgbClr val="ECD9CA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117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15D5ED95-CC7D-4F62-85C7-60D324D36A25}"/>
              </a:ext>
            </a:extLst>
          </p:cNvPr>
          <p:cNvGrpSpPr/>
          <p:nvPr/>
        </p:nvGrpSpPr>
        <p:grpSpPr>
          <a:xfrm>
            <a:off x="2281003" y="2657012"/>
            <a:ext cx="3144720" cy="558800"/>
            <a:chOff x="5371361" y="2831042"/>
            <a:chExt cx="3144720" cy="558800"/>
          </a:xfrm>
        </p:grpSpPr>
        <p:sp>
          <p:nvSpPr>
            <p:cNvPr id="33" name="圆角矩形 14">
              <a:extLst>
                <a:ext uri="{FF2B5EF4-FFF2-40B4-BE49-F238E27FC236}">
                  <a16:creationId xmlns:a16="http://schemas.microsoft.com/office/drawing/2014/main" id="{788B2DF2-967A-433E-8311-0D77A801C5C4}"/>
                </a:ext>
              </a:extLst>
            </p:cNvPr>
            <p:cNvSpPr/>
            <p:nvPr/>
          </p:nvSpPr>
          <p:spPr>
            <a:xfrm>
              <a:off x="5371361" y="2831042"/>
              <a:ext cx="3144720" cy="558800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A6326BC2-659D-4964-A5CA-72807E5BB1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82329" y="2942367"/>
              <a:ext cx="336150" cy="3361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2</a:t>
              </a:r>
              <a:endParaRPr lang="zh-CN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B8674D6-5818-4716-B823-D5F035944CFB}"/>
                </a:ext>
              </a:extLst>
            </p:cNvPr>
            <p:cNvSpPr/>
            <p:nvPr/>
          </p:nvSpPr>
          <p:spPr>
            <a:xfrm>
              <a:off x="6281970" y="2925776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建立篩選條件</a:t>
              </a:r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5F7424F-6914-47BA-B494-DBD222A862A8}"/>
              </a:ext>
            </a:extLst>
          </p:cNvPr>
          <p:cNvGrpSpPr/>
          <p:nvPr/>
        </p:nvGrpSpPr>
        <p:grpSpPr>
          <a:xfrm>
            <a:off x="2281003" y="1277399"/>
            <a:ext cx="3144720" cy="558800"/>
            <a:chOff x="7066800" y="1981200"/>
            <a:chExt cx="3144720" cy="558800"/>
          </a:xfrm>
        </p:grpSpPr>
        <p:sp>
          <p:nvSpPr>
            <p:cNvPr id="37" name="圆角矩形 12">
              <a:extLst>
                <a:ext uri="{FF2B5EF4-FFF2-40B4-BE49-F238E27FC236}">
                  <a16:creationId xmlns:a16="http://schemas.microsoft.com/office/drawing/2014/main" id="{DA859125-1A22-4C35-B33C-79BC36CFABFD}"/>
                </a:ext>
              </a:extLst>
            </p:cNvPr>
            <p:cNvSpPr/>
            <p:nvPr/>
          </p:nvSpPr>
          <p:spPr>
            <a:xfrm>
              <a:off x="7066800" y="1981200"/>
              <a:ext cx="3144720" cy="558800"/>
            </a:xfrm>
            <a:prstGeom prst="roundRect">
              <a:avLst>
                <a:gd name="adj" fmla="val 0"/>
              </a:avLst>
            </a:prstGeom>
            <a:solidFill>
              <a:srgbClr val="C6B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44858347-7AC2-4647-BA6F-26EE0F24A8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77768" y="2092525"/>
              <a:ext cx="336150" cy="3361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1</a:t>
              </a:r>
              <a:endParaRPr lang="zh-CN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6ADBD3A-37DE-4202-886C-E18DA5687421}"/>
                </a:ext>
              </a:extLst>
            </p:cNvPr>
            <p:cNvSpPr/>
            <p:nvPr/>
          </p:nvSpPr>
          <p:spPr>
            <a:xfrm>
              <a:off x="7712404" y="2075934"/>
              <a:ext cx="21210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解析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XML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並建立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DF</a:t>
              </a:r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endParaRP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B6E965E8-96AF-4952-9E7A-C8DBC1558A65}"/>
              </a:ext>
            </a:extLst>
          </p:cNvPr>
          <p:cNvSpPr/>
          <p:nvPr/>
        </p:nvSpPr>
        <p:spPr>
          <a:xfrm>
            <a:off x="5819909" y="1179737"/>
            <a:ext cx="3986563" cy="65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利用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Etree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將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XML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分解，並將資料放入變數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df_all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，再利用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pandas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建立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DataFrame</a:t>
            </a:r>
            <a:endParaRPr lang="zh-CN" altLang="en-US" sz="1600" dirty="0">
              <a:latin typeface="微軟正黑體" panose="020B0604030504040204" pitchFamily="34" charset="-120"/>
              <a:ea typeface="微軟正黑體" panose="020B0604030504040204" pitchFamily="34" charset="-120"/>
              <a:sym typeface="思源黑体 Medium" panose="020B0600000000000000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14CAA81-DF09-4A04-B257-1C9B4A3CC846}"/>
              </a:ext>
            </a:extLst>
          </p:cNvPr>
          <p:cNvSpPr/>
          <p:nvPr/>
        </p:nvSpPr>
        <p:spPr>
          <a:xfrm>
            <a:off x="5819909" y="2626648"/>
            <a:ext cx="4343843" cy="988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建立題目需求的篩選條件，包含變數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filter_all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以及函數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Create_filter_b_csv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endParaRPr lang="zh-CN" altLang="en-US" sz="1600" dirty="0">
              <a:latin typeface="微軟正黑體" panose="020B0604030504040204" pitchFamily="34" charset="-120"/>
              <a:ea typeface="微軟正黑體" panose="020B0604030504040204" pitchFamily="34" charset="-120"/>
              <a:sym typeface="思源黑体 Medium" panose="020B0600000000000000" pitchFamily="34" charset="-122"/>
            </a:endParaRPr>
          </a:p>
        </p:txBody>
      </p:sp>
      <p:grpSp>
        <p:nvGrpSpPr>
          <p:cNvPr id="44" name="组合 31">
            <a:extLst>
              <a:ext uri="{FF2B5EF4-FFF2-40B4-BE49-F238E27FC236}">
                <a16:creationId xmlns:a16="http://schemas.microsoft.com/office/drawing/2014/main" id="{9E6CBBAB-ECB7-4A25-87B0-091B8B25FCA9}"/>
              </a:ext>
            </a:extLst>
          </p:cNvPr>
          <p:cNvGrpSpPr/>
          <p:nvPr/>
        </p:nvGrpSpPr>
        <p:grpSpPr>
          <a:xfrm>
            <a:off x="2281003" y="5509548"/>
            <a:ext cx="3144720" cy="558800"/>
            <a:chOff x="5371361" y="2831042"/>
            <a:chExt cx="3144720" cy="558800"/>
          </a:xfrm>
        </p:grpSpPr>
        <p:sp>
          <p:nvSpPr>
            <p:cNvPr id="45" name="圆角矩形 14">
              <a:extLst>
                <a:ext uri="{FF2B5EF4-FFF2-40B4-BE49-F238E27FC236}">
                  <a16:creationId xmlns:a16="http://schemas.microsoft.com/office/drawing/2014/main" id="{AB18BE81-8F01-47AD-98EC-EE44C56A623E}"/>
                </a:ext>
              </a:extLst>
            </p:cNvPr>
            <p:cNvSpPr/>
            <p:nvPr/>
          </p:nvSpPr>
          <p:spPr>
            <a:xfrm>
              <a:off x="5371361" y="2831042"/>
              <a:ext cx="3144720" cy="558800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endParaRPr>
            </a:p>
          </p:txBody>
        </p:sp>
        <p:sp>
          <p:nvSpPr>
            <p:cNvPr id="46" name="椭圆 33">
              <a:extLst>
                <a:ext uri="{FF2B5EF4-FFF2-40B4-BE49-F238E27FC236}">
                  <a16:creationId xmlns:a16="http://schemas.microsoft.com/office/drawing/2014/main" id="{72FCADCB-F70A-42CE-A9C0-1E936FBCB8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82329" y="2942367"/>
              <a:ext cx="336150" cy="3361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4</a:t>
              </a:r>
              <a:endParaRPr lang="zh-CN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A9420BC-BD64-41E3-8358-C177850E8C57}"/>
                </a:ext>
              </a:extLst>
            </p:cNvPr>
            <p:cNvSpPr/>
            <p:nvPr/>
          </p:nvSpPr>
          <p:spPr>
            <a:xfrm>
              <a:off x="6281970" y="2925776"/>
              <a:ext cx="13163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輸出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CSV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檔</a:t>
              </a:r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endParaRPr>
            </a:p>
          </p:txBody>
        </p:sp>
      </p:grpSp>
      <p:grpSp>
        <p:nvGrpSpPr>
          <p:cNvPr id="48" name="组合 35">
            <a:extLst>
              <a:ext uri="{FF2B5EF4-FFF2-40B4-BE49-F238E27FC236}">
                <a16:creationId xmlns:a16="http://schemas.microsoft.com/office/drawing/2014/main" id="{D4038032-7B78-4ADF-9520-4624C06CE7E0}"/>
              </a:ext>
            </a:extLst>
          </p:cNvPr>
          <p:cNvGrpSpPr/>
          <p:nvPr/>
        </p:nvGrpSpPr>
        <p:grpSpPr>
          <a:xfrm>
            <a:off x="2281003" y="4036625"/>
            <a:ext cx="3144720" cy="558800"/>
            <a:chOff x="7066800" y="1981200"/>
            <a:chExt cx="3144720" cy="558800"/>
          </a:xfrm>
        </p:grpSpPr>
        <p:sp>
          <p:nvSpPr>
            <p:cNvPr id="49" name="圆角矩形 12">
              <a:extLst>
                <a:ext uri="{FF2B5EF4-FFF2-40B4-BE49-F238E27FC236}">
                  <a16:creationId xmlns:a16="http://schemas.microsoft.com/office/drawing/2014/main" id="{A69F52AB-A6A1-429F-993A-7F704834967A}"/>
                </a:ext>
              </a:extLst>
            </p:cNvPr>
            <p:cNvSpPr/>
            <p:nvPr/>
          </p:nvSpPr>
          <p:spPr>
            <a:xfrm>
              <a:off x="7066800" y="1981200"/>
              <a:ext cx="3144720" cy="558800"/>
            </a:xfrm>
            <a:prstGeom prst="roundRect">
              <a:avLst>
                <a:gd name="adj" fmla="val 0"/>
              </a:avLst>
            </a:prstGeom>
            <a:solidFill>
              <a:srgbClr val="C6B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endParaRPr>
            </a:p>
          </p:txBody>
        </p:sp>
        <p:sp>
          <p:nvSpPr>
            <p:cNvPr id="50" name="椭圆 37">
              <a:extLst>
                <a:ext uri="{FF2B5EF4-FFF2-40B4-BE49-F238E27FC236}">
                  <a16:creationId xmlns:a16="http://schemas.microsoft.com/office/drawing/2014/main" id="{79EFB105-E108-48E4-95E0-E4D7A0A615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77768" y="2092525"/>
              <a:ext cx="336150" cy="3361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3</a:t>
              </a:r>
              <a:endParaRPr lang="zh-CN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31BCC163-9CB3-4F08-94B8-86651E803356}"/>
                </a:ext>
              </a:extLst>
            </p:cNvPr>
            <p:cNvSpPr/>
            <p:nvPr/>
          </p:nvSpPr>
          <p:spPr>
            <a:xfrm>
              <a:off x="7516460" y="2075934"/>
              <a:ext cx="2558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利用篩選功能建立新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DF</a:t>
              </a:r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B5ED6E8B-BD45-4C9A-BB3A-8E0D644B9C0C}"/>
              </a:ext>
            </a:extLst>
          </p:cNvPr>
          <p:cNvSpPr/>
          <p:nvPr/>
        </p:nvSpPr>
        <p:spPr>
          <a:xfrm>
            <a:off x="5819908" y="3987794"/>
            <a:ext cx="3986563" cy="65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利用方法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dataframe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[filter]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篩選並建立新的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DataFrame</a:t>
            </a:r>
            <a:endParaRPr lang="zh-CN" altLang="en-US" sz="1600" dirty="0">
              <a:latin typeface="微軟正黑體" panose="020B0604030504040204" pitchFamily="34" charset="-120"/>
              <a:ea typeface="微軟正黑體" panose="020B0604030504040204" pitchFamily="34" charset="-120"/>
              <a:sym typeface="思源黑体 Medium" panose="020B0600000000000000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774C4A7-777F-48A5-8844-0DB77E934629}"/>
              </a:ext>
            </a:extLst>
          </p:cNvPr>
          <p:cNvSpPr/>
          <p:nvPr/>
        </p:nvSpPr>
        <p:spPr>
          <a:xfrm>
            <a:off x="5819908" y="5401254"/>
            <a:ext cx="5038325" cy="95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利用方法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pd.DataFrame.to_csv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輸出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CSV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檔，自定義</a:t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</a:b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函數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Create_filter_a_csv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、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Create_filter_b_csv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endParaRPr lang="en-US" altLang="zh-TW" sz="1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" name="箭號: 向下 1">
            <a:extLst>
              <a:ext uri="{FF2B5EF4-FFF2-40B4-BE49-F238E27FC236}">
                <a16:creationId xmlns:a16="http://schemas.microsoft.com/office/drawing/2014/main" id="{CE9543DD-57C6-40D4-940B-1D05D346E197}"/>
              </a:ext>
            </a:extLst>
          </p:cNvPr>
          <p:cNvSpPr/>
          <p:nvPr/>
        </p:nvSpPr>
        <p:spPr>
          <a:xfrm>
            <a:off x="3588547" y="1977838"/>
            <a:ext cx="479599" cy="5375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7DD7DCD9-6064-4081-9714-01D0835B84D5}"/>
              </a:ext>
            </a:extLst>
          </p:cNvPr>
          <p:cNvSpPr/>
          <p:nvPr/>
        </p:nvSpPr>
        <p:spPr>
          <a:xfrm>
            <a:off x="3588547" y="3404356"/>
            <a:ext cx="479599" cy="5375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CD153463-7E7B-4CA5-B612-BABF2126AD6A}"/>
              </a:ext>
            </a:extLst>
          </p:cNvPr>
          <p:cNvSpPr/>
          <p:nvPr/>
        </p:nvSpPr>
        <p:spPr>
          <a:xfrm>
            <a:off x="3588546" y="4831336"/>
            <a:ext cx="479599" cy="5375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F6484251-8168-441C-A4EE-81D0366BE3CE}"/>
              </a:ext>
            </a:extLst>
          </p:cNvPr>
          <p:cNvSpPr/>
          <p:nvPr/>
        </p:nvSpPr>
        <p:spPr>
          <a:xfrm>
            <a:off x="7575829" y="1977838"/>
            <a:ext cx="479599" cy="5375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向下 25">
            <a:extLst>
              <a:ext uri="{FF2B5EF4-FFF2-40B4-BE49-F238E27FC236}">
                <a16:creationId xmlns:a16="http://schemas.microsoft.com/office/drawing/2014/main" id="{6A13D0C9-0C44-4D84-9596-B0BE1FC00A15}"/>
              </a:ext>
            </a:extLst>
          </p:cNvPr>
          <p:cNvSpPr/>
          <p:nvPr/>
        </p:nvSpPr>
        <p:spPr>
          <a:xfrm>
            <a:off x="7575829" y="3404356"/>
            <a:ext cx="479599" cy="5375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下 26">
            <a:extLst>
              <a:ext uri="{FF2B5EF4-FFF2-40B4-BE49-F238E27FC236}">
                <a16:creationId xmlns:a16="http://schemas.microsoft.com/office/drawing/2014/main" id="{A7289EC8-1741-4270-8DDD-09986E2AAB50}"/>
              </a:ext>
            </a:extLst>
          </p:cNvPr>
          <p:cNvSpPr/>
          <p:nvPr/>
        </p:nvSpPr>
        <p:spPr>
          <a:xfrm>
            <a:off x="7575828" y="4831336"/>
            <a:ext cx="479599" cy="5375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8260B5C-AB59-4F50-994D-7D5D576531EC}"/>
              </a:ext>
            </a:extLst>
          </p:cNvPr>
          <p:cNvSpPr/>
          <p:nvPr/>
        </p:nvSpPr>
        <p:spPr>
          <a:xfrm>
            <a:off x="4761272" y="239998"/>
            <a:ext cx="2080008" cy="69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rPr>
              <a:t>實作架構</a:t>
            </a:r>
            <a:endParaRPr lang="zh-CN" altLang="en-US" sz="3600" dirty="0">
              <a:latin typeface="微軟正黑體" panose="020B0604030504040204" pitchFamily="34" charset="-120"/>
              <a:ea typeface="微軟正黑體" panose="020B0604030504040204" pitchFamily="34" charset="-120"/>
              <a:sym typeface="思源黑体 Medium" panose="020B06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954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D5AB1D67-D113-48F6-AA5C-0CDAF9E43B7A}"/>
              </a:ext>
            </a:extLst>
          </p:cNvPr>
          <p:cNvSpPr txBox="1"/>
          <p:nvPr/>
        </p:nvSpPr>
        <p:spPr>
          <a:xfrm>
            <a:off x="1875099" y="3606479"/>
            <a:ext cx="7761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rPr>
              <a:t>題目一、問題與解決方法</a:t>
            </a:r>
            <a:endParaRPr lang="zh-CN" altLang="en-US" sz="5400" dirty="0">
              <a:solidFill>
                <a:schemeClr val="accent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2566DDC-8B8E-4109-A5A7-6B5AC05A8C80}"/>
              </a:ext>
            </a:extLst>
          </p:cNvPr>
          <p:cNvSpPr/>
          <p:nvPr/>
        </p:nvSpPr>
        <p:spPr>
          <a:xfrm>
            <a:off x="9636369" y="-606669"/>
            <a:ext cx="1172307" cy="1172307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230EA15-033E-4BE0-A80D-0296CA48F476}"/>
              </a:ext>
            </a:extLst>
          </p:cNvPr>
          <p:cNvSpPr/>
          <p:nvPr/>
        </p:nvSpPr>
        <p:spPr>
          <a:xfrm>
            <a:off x="10273705" y="3429000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6C6AB43-115F-482F-89E5-1B01FF4DFB49}"/>
              </a:ext>
            </a:extLst>
          </p:cNvPr>
          <p:cNvSpPr/>
          <p:nvPr/>
        </p:nvSpPr>
        <p:spPr>
          <a:xfrm>
            <a:off x="2316666" y="5002823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DF930E1-BC8B-4405-9803-6D073477F909}"/>
              </a:ext>
            </a:extLst>
          </p:cNvPr>
          <p:cNvSpPr/>
          <p:nvPr/>
        </p:nvSpPr>
        <p:spPr>
          <a:xfrm>
            <a:off x="2108759" y="1894744"/>
            <a:ext cx="731226" cy="731226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07C5B7A-9017-4EAA-8969-859E52A6DAFA}"/>
              </a:ext>
            </a:extLst>
          </p:cNvPr>
          <p:cNvSpPr/>
          <p:nvPr/>
        </p:nvSpPr>
        <p:spPr>
          <a:xfrm>
            <a:off x="546800" y="3755781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0AD871A6-28BF-4DCB-93AA-F1439D75B78B}"/>
              </a:ext>
            </a:extLst>
          </p:cNvPr>
          <p:cNvSpPr/>
          <p:nvPr/>
        </p:nvSpPr>
        <p:spPr>
          <a:xfrm>
            <a:off x="8579720" y="957629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85EC5A9-DA05-496E-8106-0C49A3F4CFFA}"/>
              </a:ext>
            </a:extLst>
          </p:cNvPr>
          <p:cNvSpPr/>
          <p:nvPr/>
        </p:nvSpPr>
        <p:spPr>
          <a:xfrm>
            <a:off x="8645356" y="4829175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19" name="椭圆 7">
            <a:extLst>
              <a:ext uri="{FF2B5EF4-FFF2-40B4-BE49-F238E27FC236}">
                <a16:creationId xmlns:a16="http://schemas.microsoft.com/office/drawing/2014/main" id="{92B5BC87-A67A-4860-9EA6-F4E776A4288E}"/>
              </a:ext>
            </a:extLst>
          </p:cNvPr>
          <p:cNvSpPr/>
          <p:nvPr/>
        </p:nvSpPr>
        <p:spPr>
          <a:xfrm>
            <a:off x="5025176" y="957629"/>
            <a:ext cx="2018100" cy="1961430"/>
          </a:xfrm>
          <a:prstGeom prst="ellipse">
            <a:avLst/>
          </a:prstGeom>
          <a:solidFill>
            <a:srgbClr val="AAA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rgbClr val="ECD9C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rPr>
              <a:t>0</a:t>
            </a:r>
          </a:p>
          <a:p>
            <a:pPr algn="ctr"/>
            <a:r>
              <a:rPr lang="en-US" altLang="zh-CN" sz="4000" dirty="0">
                <a:solidFill>
                  <a:srgbClr val="ECD9C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rPr>
              <a:t>1</a:t>
            </a:r>
            <a:endParaRPr lang="zh-CN" altLang="en-US" sz="4000" dirty="0">
              <a:solidFill>
                <a:srgbClr val="ECD9CA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56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13">
            <a:extLst>
              <a:ext uri="{FF2B5EF4-FFF2-40B4-BE49-F238E27FC236}">
                <a16:creationId xmlns:a16="http://schemas.microsoft.com/office/drawing/2014/main" id="{20B1425E-4CAC-4119-B55C-05596969FC3B}"/>
              </a:ext>
            </a:extLst>
          </p:cNvPr>
          <p:cNvSpPr/>
          <p:nvPr/>
        </p:nvSpPr>
        <p:spPr>
          <a:xfrm>
            <a:off x="9642786" y="3304468"/>
            <a:ext cx="184731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endParaRPr lang="id-ID" sz="1600" dirty="0">
              <a:latin typeface="微軟正黑體" panose="020B0604030504040204" pitchFamily="34" charset="-120"/>
              <a:ea typeface="微軟正黑體" panose="020B0604030504040204" pitchFamily="34" charset="-120"/>
              <a:sym typeface="思源黑体 Medium" panose="020B0600000000000000" pitchFamily="34" charset="-122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DBCA6D82-E253-458F-BD2E-6693F9510AE2}"/>
              </a:ext>
            </a:extLst>
          </p:cNvPr>
          <p:cNvGrpSpPr/>
          <p:nvPr/>
        </p:nvGrpSpPr>
        <p:grpSpPr>
          <a:xfrm>
            <a:off x="1886673" y="1296720"/>
            <a:ext cx="8418654" cy="4838710"/>
            <a:chOff x="937403" y="2148398"/>
            <a:chExt cx="5177648" cy="3159013"/>
          </a:xfrm>
        </p:grpSpPr>
        <p:sp>
          <p:nvSpPr>
            <p:cNvPr id="44" name="Arc 5">
              <a:extLst>
                <a:ext uri="{FF2B5EF4-FFF2-40B4-BE49-F238E27FC236}">
                  <a16:creationId xmlns:a16="http://schemas.microsoft.com/office/drawing/2014/main" id="{E90E77CD-B22F-4566-ADBF-29FDF6EF4938}"/>
                </a:ext>
              </a:extLst>
            </p:cNvPr>
            <p:cNvSpPr/>
            <p:nvPr/>
          </p:nvSpPr>
          <p:spPr bwMode="auto">
            <a:xfrm>
              <a:off x="1005404" y="2347205"/>
              <a:ext cx="2554825" cy="2554822"/>
            </a:xfrm>
            <a:prstGeom prst="arc">
              <a:avLst>
                <a:gd name="adj1" fmla="val 7525"/>
                <a:gd name="adj2" fmla="val 10806263"/>
              </a:avLst>
            </a:prstGeom>
            <a:solidFill>
              <a:srgbClr val="ECD9CA"/>
            </a:solidFill>
            <a:ln w="127000" cap="rnd"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endParaRPr>
            </a:p>
          </p:txBody>
        </p:sp>
        <p:sp>
          <p:nvSpPr>
            <p:cNvPr id="45" name="Arc 6">
              <a:extLst>
                <a:ext uri="{FF2B5EF4-FFF2-40B4-BE49-F238E27FC236}">
                  <a16:creationId xmlns:a16="http://schemas.microsoft.com/office/drawing/2014/main" id="{B7BCC9A2-EEDA-4FE9-A3B8-8A00C505DB20}"/>
                </a:ext>
              </a:extLst>
            </p:cNvPr>
            <p:cNvSpPr/>
            <p:nvPr/>
          </p:nvSpPr>
          <p:spPr bwMode="auto">
            <a:xfrm rot="10800000">
              <a:off x="3560229" y="2334588"/>
              <a:ext cx="2554822" cy="2554822"/>
            </a:xfrm>
            <a:prstGeom prst="arc">
              <a:avLst>
                <a:gd name="adj1" fmla="val 21575380"/>
                <a:gd name="adj2" fmla="val 10806753"/>
              </a:avLst>
            </a:prstGeom>
            <a:solidFill>
              <a:srgbClr val="BCC7BF"/>
            </a:solidFill>
            <a:ln w="127000" cap="rnd"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endParaRPr>
            </a:p>
          </p:txBody>
        </p:sp>
        <p:sp>
          <p:nvSpPr>
            <p:cNvPr id="47" name="Rectangle 12">
              <a:extLst>
                <a:ext uri="{FF2B5EF4-FFF2-40B4-BE49-F238E27FC236}">
                  <a16:creationId xmlns:a16="http://schemas.microsoft.com/office/drawing/2014/main" id="{F251E02B-D662-4A87-8762-CE52C4BE9BBE}"/>
                </a:ext>
              </a:extLst>
            </p:cNvPr>
            <p:cNvSpPr/>
            <p:nvPr/>
          </p:nvSpPr>
          <p:spPr>
            <a:xfrm>
              <a:off x="4580588" y="2800614"/>
              <a:ext cx="113613" cy="221029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endParaRPr lang="id-ID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180AE009-5D95-49B9-969F-C1F784769D2A}"/>
                </a:ext>
              </a:extLst>
            </p:cNvPr>
            <p:cNvSpPr txBox="1"/>
            <p:nvPr/>
          </p:nvSpPr>
          <p:spPr>
            <a:xfrm>
              <a:off x="937403" y="2506064"/>
              <a:ext cx="2588824" cy="92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由於以往只有操作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JSON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與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CSV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檔的經驗，所以在解析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XML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時花了一些時間學習</a:t>
              </a:r>
              <a:r>
                <a:rPr lang="en-US" altLang="zh-TW" sz="2000" dirty="0" err="1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Etree</a:t>
              </a:r>
              <a:endPara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DE2BC74-A547-4B8C-8781-A2A25EE68E25}"/>
                </a:ext>
              </a:extLst>
            </p:cNvPr>
            <p:cNvSpPr/>
            <p:nvPr/>
          </p:nvSpPr>
          <p:spPr>
            <a:xfrm>
              <a:off x="1864824" y="2148398"/>
              <a:ext cx="814456" cy="4219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3600" b="1" dirty="0" err="1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Etree</a:t>
              </a:r>
              <a:endParaRPr kumimoji="0" lang="en-US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C5C436BD-2FA9-409E-A156-CC5277379430}"/>
                </a:ext>
              </a:extLst>
            </p:cNvPr>
            <p:cNvSpPr txBox="1"/>
            <p:nvPr/>
          </p:nvSpPr>
          <p:spPr>
            <a:xfrm>
              <a:off x="3560227" y="4078437"/>
              <a:ext cx="2428480" cy="1228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在將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XML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轉換成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DF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時，用常見的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For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迴圈寫法無法寫進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data list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裡，經過不少次嘗試後決定改用單行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For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迴圈解決這個問題</a:t>
              </a:r>
              <a:endPara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8D5CC91-A5B6-4589-B0B3-1658FB921020}"/>
                </a:ext>
              </a:extLst>
            </p:cNvPr>
            <p:cNvSpPr/>
            <p:nvPr/>
          </p:nvSpPr>
          <p:spPr>
            <a:xfrm>
              <a:off x="4020172" y="3770752"/>
              <a:ext cx="1508595" cy="3817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單行</a:t>
              </a:r>
              <a:r>
                <a:rPr lang="en-US" altLang="zh-TW" sz="3200" b="1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For</a:t>
              </a:r>
              <a:r>
                <a: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思源黑体 Medium" panose="020B0600000000000000" pitchFamily="34" charset="-122"/>
                </a:rPr>
                <a:t>迴圈</a:t>
              </a:r>
              <a:endPara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5A7B59C1-E7E2-4765-B6E8-3155D4428D03}"/>
              </a:ext>
            </a:extLst>
          </p:cNvPr>
          <p:cNvSpPr/>
          <p:nvPr/>
        </p:nvSpPr>
        <p:spPr>
          <a:xfrm>
            <a:off x="4341247" y="434190"/>
            <a:ext cx="3509506" cy="69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rPr>
              <a:t>問題與解決方法</a:t>
            </a:r>
            <a:endParaRPr lang="zh-CN" altLang="en-US" sz="3600" dirty="0">
              <a:latin typeface="微軟正黑體" panose="020B0604030504040204" pitchFamily="34" charset="-120"/>
              <a:ea typeface="微軟正黑體" panose="020B0604030504040204" pitchFamily="34" charset="-120"/>
              <a:sym typeface="思源黑体 Medium" panose="020B06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709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3D892C9D-9DA7-41D0-B5BB-7F4403053623}"/>
              </a:ext>
            </a:extLst>
          </p:cNvPr>
          <p:cNvGrpSpPr/>
          <p:nvPr/>
        </p:nvGrpSpPr>
        <p:grpSpPr>
          <a:xfrm>
            <a:off x="5670159" y="5912004"/>
            <a:ext cx="1016000" cy="152400"/>
            <a:chOff x="-2407920" y="-1463040"/>
            <a:chExt cx="1828800" cy="274320"/>
          </a:xfrm>
          <a:solidFill>
            <a:srgbClr val="CCB5A5"/>
          </a:solidFill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D59F1FF8-5AC4-4754-B12D-00D6B5619DE3}"/>
                </a:ext>
              </a:extLst>
            </p:cNvPr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489251F-863A-440C-B4B3-5141A94E4B0A}"/>
                </a:ext>
              </a:extLst>
            </p:cNvPr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3F5E17D-A89F-4CB1-B2CA-10E6AF3A336E}"/>
                </a:ext>
              </a:extLst>
            </p:cNvPr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F074191-9D8E-4089-9F45-4062E2B34B38}"/>
                </a:ext>
              </a:extLst>
            </p:cNvPr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D5AB1D67-D113-48F6-AA5C-0CDAF9E43B7A}"/>
              </a:ext>
            </a:extLst>
          </p:cNvPr>
          <p:cNvSpPr txBox="1"/>
          <p:nvPr/>
        </p:nvSpPr>
        <p:spPr>
          <a:xfrm>
            <a:off x="2839984" y="3606479"/>
            <a:ext cx="6425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rPr>
              <a:t>題目二、實作架構</a:t>
            </a:r>
            <a:endParaRPr lang="zh-CN" altLang="en-US" sz="5400" dirty="0">
              <a:solidFill>
                <a:schemeClr val="accent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2566DDC-8B8E-4109-A5A7-6B5AC05A8C80}"/>
              </a:ext>
            </a:extLst>
          </p:cNvPr>
          <p:cNvSpPr/>
          <p:nvPr/>
        </p:nvSpPr>
        <p:spPr>
          <a:xfrm>
            <a:off x="9636369" y="-606669"/>
            <a:ext cx="1172307" cy="1172307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230EA15-033E-4BE0-A80D-0296CA48F476}"/>
              </a:ext>
            </a:extLst>
          </p:cNvPr>
          <p:cNvSpPr/>
          <p:nvPr/>
        </p:nvSpPr>
        <p:spPr>
          <a:xfrm>
            <a:off x="10273705" y="3429000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6C6AB43-115F-482F-89E5-1B01FF4DFB49}"/>
              </a:ext>
            </a:extLst>
          </p:cNvPr>
          <p:cNvSpPr/>
          <p:nvPr/>
        </p:nvSpPr>
        <p:spPr>
          <a:xfrm>
            <a:off x="2316666" y="5002823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DF930E1-BC8B-4405-9803-6D073477F909}"/>
              </a:ext>
            </a:extLst>
          </p:cNvPr>
          <p:cNvSpPr/>
          <p:nvPr/>
        </p:nvSpPr>
        <p:spPr>
          <a:xfrm>
            <a:off x="2108759" y="1894744"/>
            <a:ext cx="731226" cy="731226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07C5B7A-9017-4EAA-8969-859E52A6DAFA}"/>
              </a:ext>
            </a:extLst>
          </p:cNvPr>
          <p:cNvSpPr/>
          <p:nvPr/>
        </p:nvSpPr>
        <p:spPr>
          <a:xfrm>
            <a:off x="546800" y="3755781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0AD871A6-28BF-4DCB-93AA-F1439D75B78B}"/>
              </a:ext>
            </a:extLst>
          </p:cNvPr>
          <p:cNvSpPr/>
          <p:nvPr/>
        </p:nvSpPr>
        <p:spPr>
          <a:xfrm>
            <a:off x="8579720" y="957629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85EC5A9-DA05-496E-8106-0C49A3F4CFFA}"/>
              </a:ext>
            </a:extLst>
          </p:cNvPr>
          <p:cNvSpPr/>
          <p:nvPr/>
        </p:nvSpPr>
        <p:spPr>
          <a:xfrm>
            <a:off x="8645356" y="4829175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  <p:sp>
        <p:nvSpPr>
          <p:cNvPr id="19" name="椭圆 7">
            <a:extLst>
              <a:ext uri="{FF2B5EF4-FFF2-40B4-BE49-F238E27FC236}">
                <a16:creationId xmlns:a16="http://schemas.microsoft.com/office/drawing/2014/main" id="{92B5BC87-A67A-4860-9EA6-F4E776A4288E}"/>
              </a:ext>
            </a:extLst>
          </p:cNvPr>
          <p:cNvSpPr/>
          <p:nvPr/>
        </p:nvSpPr>
        <p:spPr>
          <a:xfrm>
            <a:off x="5025176" y="957629"/>
            <a:ext cx="2018100" cy="1961430"/>
          </a:xfrm>
          <a:prstGeom prst="ellipse">
            <a:avLst/>
          </a:prstGeom>
          <a:solidFill>
            <a:srgbClr val="AAA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rgbClr val="ECD9C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rPr>
              <a:t>0</a:t>
            </a:r>
          </a:p>
          <a:p>
            <a:pPr algn="ctr"/>
            <a:r>
              <a:rPr lang="en-US" altLang="zh-CN" sz="4000" dirty="0">
                <a:solidFill>
                  <a:srgbClr val="ECD9C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rPr>
              <a:t>2</a:t>
            </a:r>
            <a:endParaRPr lang="zh-CN" altLang="en-US" sz="4000" dirty="0">
              <a:solidFill>
                <a:srgbClr val="ECD9CA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713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椭圆 94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>
            <a:extLst>
              <a:ext uri="{FF2B5EF4-FFF2-40B4-BE49-F238E27FC236}">
                <a16:creationId xmlns:a16="http://schemas.microsoft.com/office/drawing/2014/main" id="{45D2FBEE-E646-4A1F-BEC6-3C6405AD4009}"/>
              </a:ext>
            </a:extLst>
          </p:cNvPr>
          <p:cNvSpPr/>
          <p:nvPr/>
        </p:nvSpPr>
        <p:spPr>
          <a:xfrm>
            <a:off x="629007" y="989878"/>
            <a:ext cx="696686" cy="696686"/>
          </a:xfrm>
          <a:prstGeom prst="ellipse">
            <a:avLst/>
          </a:prstGeom>
          <a:solidFill>
            <a:srgbClr val="C6B0A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思源黑体 Medium" panose="020B0600000000000000" pitchFamily="34" charset="-122"/>
            </a:endParaRPr>
          </a:p>
        </p:txBody>
      </p:sp>
      <p:sp>
        <p:nvSpPr>
          <p:cNvPr id="99" name="文本框 98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>
            <a:extLst>
              <a:ext uri="{FF2B5EF4-FFF2-40B4-BE49-F238E27FC236}">
                <a16:creationId xmlns:a16="http://schemas.microsoft.com/office/drawing/2014/main" id="{1646424B-70F4-4B5B-BD17-7F49E50CF2C1}"/>
              </a:ext>
            </a:extLst>
          </p:cNvPr>
          <p:cNvSpPr txBox="1"/>
          <p:nvPr/>
        </p:nvSpPr>
        <p:spPr>
          <a:xfrm>
            <a:off x="742461" y="1107389"/>
            <a:ext cx="469778" cy="461665"/>
          </a:xfrm>
          <a:prstGeom prst="rect">
            <a:avLst/>
          </a:prstGeom>
          <a:solidFill>
            <a:srgbClr val="C6B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1</a:t>
            </a:r>
            <a:endParaRPr lang="zh-CN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sym typeface="思源黑体 Medium" panose="020B0600000000000000" pitchFamily="34" charset="-122"/>
            </a:endParaRPr>
          </a:p>
        </p:txBody>
      </p:sp>
      <p:sp>
        <p:nvSpPr>
          <p:cNvPr id="103" name="文本框 102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>
            <a:extLst>
              <a:ext uri="{FF2B5EF4-FFF2-40B4-BE49-F238E27FC236}">
                <a16:creationId xmlns:a16="http://schemas.microsoft.com/office/drawing/2014/main" id="{A68F145F-5ABD-4699-B989-B113E43F5206}"/>
              </a:ext>
            </a:extLst>
          </p:cNvPr>
          <p:cNvSpPr txBox="1"/>
          <p:nvPr/>
        </p:nvSpPr>
        <p:spPr>
          <a:xfrm>
            <a:off x="1456149" y="1107389"/>
            <a:ext cx="4639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創建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GCP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虛擬主機抓取租屋物件</a:t>
            </a:r>
            <a:endParaRPr lang="zh-CN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  <a:sym typeface="思源黑体 Medium" panose="020B06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FD66509-A14C-428B-AD28-EDF836E7C0C4}"/>
              </a:ext>
            </a:extLst>
          </p:cNvPr>
          <p:cNvSpPr/>
          <p:nvPr/>
        </p:nvSpPr>
        <p:spPr>
          <a:xfrm>
            <a:off x="4761271" y="239998"/>
            <a:ext cx="3570965" cy="69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rPr>
              <a:t>實作架構（</a:t>
            </a: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rPr>
              <a:t>1/2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rPr>
              <a:t>）</a:t>
            </a:r>
            <a:endParaRPr lang="zh-CN" altLang="en-US" sz="3600" dirty="0">
              <a:latin typeface="微軟正黑體" panose="020B0604030504040204" pitchFamily="34" charset="-120"/>
              <a:ea typeface="微軟正黑體" panose="020B0604030504040204" pitchFamily="34" charset="-120"/>
              <a:sym typeface="思源黑体 Medium" panose="020B0600000000000000" pitchFamily="34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62E8F39-8476-4C70-A997-8876058F8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285" y="1871764"/>
            <a:ext cx="8683430" cy="45010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038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椭圆 94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>
            <a:extLst>
              <a:ext uri="{FF2B5EF4-FFF2-40B4-BE49-F238E27FC236}">
                <a16:creationId xmlns:a16="http://schemas.microsoft.com/office/drawing/2014/main" id="{45D2FBEE-E646-4A1F-BEC6-3C6405AD4009}"/>
              </a:ext>
            </a:extLst>
          </p:cNvPr>
          <p:cNvSpPr/>
          <p:nvPr/>
        </p:nvSpPr>
        <p:spPr>
          <a:xfrm>
            <a:off x="629007" y="1111181"/>
            <a:ext cx="696686" cy="696686"/>
          </a:xfrm>
          <a:prstGeom prst="ellipse">
            <a:avLst/>
          </a:prstGeom>
          <a:solidFill>
            <a:srgbClr val="C6B0A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思源黑体 Medium" panose="020B0600000000000000" pitchFamily="34" charset="-122"/>
            </a:endParaRPr>
          </a:p>
        </p:txBody>
      </p:sp>
      <p:sp>
        <p:nvSpPr>
          <p:cNvPr id="99" name="文本框 98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>
            <a:extLst>
              <a:ext uri="{FF2B5EF4-FFF2-40B4-BE49-F238E27FC236}">
                <a16:creationId xmlns:a16="http://schemas.microsoft.com/office/drawing/2014/main" id="{1646424B-70F4-4B5B-BD17-7F49E50CF2C1}"/>
              </a:ext>
            </a:extLst>
          </p:cNvPr>
          <p:cNvSpPr txBox="1"/>
          <p:nvPr/>
        </p:nvSpPr>
        <p:spPr>
          <a:xfrm>
            <a:off x="742461" y="1228692"/>
            <a:ext cx="469778" cy="461665"/>
          </a:xfrm>
          <a:prstGeom prst="rect">
            <a:avLst/>
          </a:prstGeom>
          <a:solidFill>
            <a:srgbClr val="C6B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2</a:t>
            </a:r>
            <a:endParaRPr lang="zh-CN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sym typeface="思源黑体 Medium" panose="020B0600000000000000" pitchFamily="34" charset="-122"/>
            </a:endParaRPr>
          </a:p>
        </p:txBody>
      </p:sp>
      <p:sp>
        <p:nvSpPr>
          <p:cNvPr id="103" name="文本框 102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>
            <a:extLst>
              <a:ext uri="{FF2B5EF4-FFF2-40B4-BE49-F238E27FC236}">
                <a16:creationId xmlns:a16="http://schemas.microsoft.com/office/drawing/2014/main" id="{A68F145F-5ABD-4699-B989-B113E43F5206}"/>
              </a:ext>
            </a:extLst>
          </p:cNvPr>
          <p:cNvSpPr txBox="1"/>
          <p:nvPr/>
        </p:nvSpPr>
        <p:spPr>
          <a:xfrm>
            <a:off x="1456150" y="1228692"/>
            <a:ext cx="367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建立資料庫、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Flask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黑体 Medium" panose="020B0600000000000000" pitchFamily="34" charset="-122"/>
              </a:rPr>
              <a:t>伺服器</a:t>
            </a:r>
            <a:endParaRPr lang="zh-CN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  <a:sym typeface="思源黑体 Medium" panose="020B06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FD66509-A14C-428B-AD28-EDF836E7C0C4}"/>
              </a:ext>
            </a:extLst>
          </p:cNvPr>
          <p:cNvSpPr/>
          <p:nvPr/>
        </p:nvSpPr>
        <p:spPr>
          <a:xfrm>
            <a:off x="4761272" y="239998"/>
            <a:ext cx="3281716" cy="69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rPr>
              <a:t>實作架構（</a:t>
            </a: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rPr>
              <a:t>2/2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黑体" panose="020B0500000000000000" pitchFamily="34" charset="-122"/>
              </a:rPr>
              <a:t>）</a:t>
            </a:r>
            <a:endParaRPr lang="zh-CN" altLang="en-US" sz="3600" dirty="0">
              <a:latin typeface="微軟正黑體" panose="020B0604030504040204" pitchFamily="34" charset="-120"/>
              <a:ea typeface="微軟正黑體" panose="020B0604030504040204" pitchFamily="34" charset="-120"/>
              <a:sym typeface="思源黑体 Medium" panose="020B0600000000000000" pitchFamily="34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241415D-CA45-4A8D-8EB5-67C8036AE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80" y="2295332"/>
            <a:ext cx="9979014" cy="33339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163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0844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94701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2179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2179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43638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heme/theme1.xml><?xml version="1.0" encoding="utf-8"?>
<a:theme xmlns:a="http://schemas.openxmlformats.org/drawingml/2006/main" name="觅知网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</Words>
  <Application>Microsoft Office PowerPoint</Application>
  <PresentationFormat>寬螢幕</PresentationFormat>
  <Paragraphs>57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等线</vt:lpstr>
      <vt:lpstr>思源黑体</vt:lpstr>
      <vt:lpstr>思源黑体 Medium</vt:lpstr>
      <vt:lpstr>微軟正黑體</vt:lpstr>
      <vt:lpstr>Arial</vt:lpstr>
      <vt:lpstr>Calibri</vt:lpstr>
      <vt:lpstr>Calibri Light</vt:lpstr>
      <vt:lpstr>Consolas</vt:lpstr>
      <vt:lpstr>觅知网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cp:lastModifiedBy/>
  <cp:revision>1</cp:revision>
  <dcterms:created xsi:type="dcterms:W3CDTF">2020-12-20T05:06:28Z</dcterms:created>
  <dcterms:modified xsi:type="dcterms:W3CDTF">2021-04-22T13:11:58Z</dcterms:modified>
</cp:coreProperties>
</file>