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98"/>
  </p:normalViewPr>
  <p:slideViewPr>
    <p:cSldViewPr snapToGrid="0" snapToObjects="1">
      <p:cViewPr varScale="1">
        <p:scale>
          <a:sx n="111" d="100"/>
          <a:sy n="111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5F88-A8BD-0742-AF14-B5B4E181D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778E2-E5B5-074D-8F26-FBE02A5C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F4F9-C65F-4248-B1F8-B83D3E35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E2DE9-6A17-9A41-9D41-FD94315B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353F-B54A-154A-BA3E-2A160B60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1658-A43A-8845-BD61-03594A54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B55FD-0EC9-9147-B292-763BCC87B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B371-BE89-7847-8028-0FC8B85E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67FA-15DE-D24F-8379-E98BECC3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E8D6-56FC-4E4C-8B5E-30CDC06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19715-D28F-444E-9F29-3376FA438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9FC33-C4B9-EC4F-B7C4-0F0806C5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9CFA-3D0C-2644-8291-78A86D2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DF1E-5766-CC4F-8DE8-8E912343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065-503B-B44E-9732-66F97F21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E53F-EA4B-5040-9C0E-F385C3CC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038D-1C6E-B447-8AF5-3643DCF7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CF67-C460-C546-8B94-AFAA9D0C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C08D-F145-3445-9035-0BC57F40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CDE7-412F-4745-8905-DD8A3FE5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9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1579-6457-2943-8DD4-2AE0F1E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EC22-7F96-1E4B-9820-3624EE63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8C91-A5B3-9F40-9671-18488CA2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7247-2874-4447-BA37-B2CF455E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3734-2168-574F-AF8F-6BCF9B7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3A68-E55B-C144-B200-C04BC0A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F92-2617-7B44-B7A3-FDBC3EC87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E176-508A-8E46-860B-8AE3ABCF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AE81-DA68-554A-AE42-A6BEE5BA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28347-A70C-964F-8D21-B8E3A444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F755B-6B3F-6245-ABF9-0B5F8792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1130-8613-2E46-BA83-584DC6C1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F7356-D3A9-EA4C-A26C-2C55E5F8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5D036-7A7B-BF4D-91E3-22EDFB5E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DF144-A86C-B34F-A8EC-43223B1FD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A8332-CFEF-BE4B-9585-752072C3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52CFE-4D7A-CF48-BC69-DEF46221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6264D-B0ED-2246-8113-102625F7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D0DB8-2E0E-BB45-A6D1-26236807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6282-824A-494E-B37F-0FE66E1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75861-965D-A044-8982-6E603D49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AA548-ECC5-8046-8FD4-600B2009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475F-892A-2343-B2D9-868C5BB9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CAEC-6196-964A-B0F9-B5FE971A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1D9CF-8D56-A742-804E-6D437591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EB9D3-7CE2-D94E-A175-04279B5A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31C8-0CAD-2146-B15A-37EC3268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36AD-B774-1641-A097-48377317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24427-2226-8C40-BADF-2EE2382A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2D5F3-09C8-2348-B8CB-4C254EC0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786BC-9CBE-8B4A-9854-25E820C8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C919-FC23-F649-80B0-B6157291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9F8-2B1B-5045-92FD-37EFF21D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BAED3-FD98-6F44-A91F-F720FC2AF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27D97-32D8-F242-B5E6-172179E77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8370E-C8FC-EF4F-8E0F-9F7A0AF0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6D59-0510-4041-BBCD-F71E1242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97918-3535-2147-8EC5-31950DF8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DEA9-60BA-2B4A-BB7D-B8280702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5924-E2B5-AA42-AD2E-85A06E56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9E9A-842D-D14A-95E6-90BC02ED9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E36D-7D50-9E4A-993E-6740E117EF6C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3742-1F5F-154A-B8A4-040F5320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A6169-1AF2-CC43-9605-D61BC62E4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3D3B85-CA60-1747-853F-5C7C12C2C496}"/>
              </a:ext>
            </a:extLst>
          </p:cNvPr>
          <p:cNvSpPr/>
          <p:nvPr/>
        </p:nvSpPr>
        <p:spPr>
          <a:xfrm>
            <a:off x="4231993" y="6027378"/>
            <a:ext cx="3293204" cy="68035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Initial shared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9B451-8C08-8F43-81E6-22C701C1EB47}"/>
              </a:ext>
            </a:extLst>
          </p:cNvPr>
          <p:cNvSpPr/>
          <p:nvPr/>
        </p:nvSpPr>
        <p:spPr>
          <a:xfrm>
            <a:off x="4231993" y="5219628"/>
            <a:ext cx="3293204" cy="6255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shared 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B31C4-1645-DE42-A29A-A62BDB6B545A}"/>
              </a:ext>
            </a:extLst>
          </p:cNvPr>
          <p:cNvSpPr/>
          <p:nvPr/>
        </p:nvSpPr>
        <p:spPr>
          <a:xfrm>
            <a:off x="4231992" y="4197251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shared layer </a:t>
            </a:r>
            <a:r>
              <a:rPr lang="en-US" sz="2000" i="1" dirty="0"/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90767-CE8F-284A-B30B-D2031464D961}"/>
              </a:ext>
            </a:extLst>
          </p:cNvPr>
          <p:cNvSpPr txBox="1"/>
          <p:nvPr/>
        </p:nvSpPr>
        <p:spPr>
          <a:xfrm>
            <a:off x="5585886" y="4513126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B2977-98DA-9149-AF94-68B8EEB616A3}"/>
              </a:ext>
            </a:extLst>
          </p:cNvPr>
          <p:cNvSpPr/>
          <p:nvPr/>
        </p:nvSpPr>
        <p:spPr>
          <a:xfrm>
            <a:off x="8077031" y="2815837"/>
            <a:ext cx="3293204" cy="68035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Initial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984E1-090E-154E-84DB-FE96E7F8AED5}"/>
              </a:ext>
            </a:extLst>
          </p:cNvPr>
          <p:cNvSpPr/>
          <p:nvPr/>
        </p:nvSpPr>
        <p:spPr>
          <a:xfrm>
            <a:off x="8077031" y="2008087"/>
            <a:ext cx="3293204" cy="6255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layer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1E819-D8CF-2D4E-ABE5-FBE13B0CCEFB}"/>
              </a:ext>
            </a:extLst>
          </p:cNvPr>
          <p:cNvSpPr/>
          <p:nvPr/>
        </p:nvSpPr>
        <p:spPr>
          <a:xfrm>
            <a:off x="8077030" y="985710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layer </a:t>
            </a:r>
            <a:r>
              <a:rPr lang="en-US" sz="2000" i="1" dirty="0"/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E9BF3-2527-D348-A10C-3A1D97C260EE}"/>
              </a:ext>
            </a:extLst>
          </p:cNvPr>
          <p:cNvSpPr txBox="1"/>
          <p:nvPr/>
        </p:nvSpPr>
        <p:spPr>
          <a:xfrm>
            <a:off x="9430924" y="1301585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CA8204-E091-2C43-8AA6-EB854704D5AD}"/>
              </a:ext>
            </a:extLst>
          </p:cNvPr>
          <p:cNvSpPr/>
          <p:nvPr/>
        </p:nvSpPr>
        <p:spPr>
          <a:xfrm>
            <a:off x="334906" y="178235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layer</a:t>
            </a:r>
            <a:endParaRPr lang="en-US" sz="20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B0F23D-6A4C-3F44-8C4A-9F80133D32A9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5878594" y="3496195"/>
            <a:ext cx="3845039" cy="701056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80CFBD-FE84-F14C-9926-A214E52CB0D5}"/>
              </a:ext>
            </a:extLst>
          </p:cNvPr>
          <p:cNvSpPr txBox="1"/>
          <p:nvPr/>
        </p:nvSpPr>
        <p:spPr>
          <a:xfrm rot="16200000">
            <a:off x="-365543" y="278112"/>
            <a:ext cx="101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7BBD9B-C43C-2947-B1B7-BAE7A7A66F77}"/>
              </a:ext>
            </a:extLst>
          </p:cNvPr>
          <p:cNvSpPr/>
          <p:nvPr/>
        </p:nvSpPr>
        <p:spPr>
          <a:xfrm>
            <a:off x="4231992" y="1997117"/>
            <a:ext cx="3293204" cy="6255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layer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AF7CCF-2F44-2843-8201-B225EB0E2E6E}"/>
              </a:ext>
            </a:extLst>
          </p:cNvPr>
          <p:cNvSpPr/>
          <p:nvPr/>
        </p:nvSpPr>
        <p:spPr>
          <a:xfrm>
            <a:off x="4231991" y="974740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layer </a:t>
            </a:r>
            <a:r>
              <a:rPr lang="en-US" sz="2000" i="1" dirty="0"/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D7A29A-7B2B-994A-ADCF-7259F78D41B7}"/>
              </a:ext>
            </a:extLst>
          </p:cNvPr>
          <p:cNvSpPr txBox="1"/>
          <p:nvPr/>
        </p:nvSpPr>
        <p:spPr>
          <a:xfrm>
            <a:off x="5585885" y="1290615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0199B-E0E8-BC4D-8DD6-DE40E98A90AC}"/>
              </a:ext>
            </a:extLst>
          </p:cNvPr>
          <p:cNvSpPr/>
          <p:nvPr/>
        </p:nvSpPr>
        <p:spPr>
          <a:xfrm>
            <a:off x="4231991" y="178235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layer</a:t>
            </a:r>
            <a:endParaRPr lang="en-US" sz="2000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C94D6-7024-704E-BF8C-F665D9EEFCC4}"/>
              </a:ext>
            </a:extLst>
          </p:cNvPr>
          <p:cNvCxnSpPr>
            <a:cxnSpLocks/>
            <a:stCxn id="6" idx="0"/>
            <a:endCxn id="23" idx="2"/>
          </p:cNvCxnSpPr>
          <p:nvPr/>
        </p:nvCxnSpPr>
        <p:spPr>
          <a:xfrm flipV="1">
            <a:off x="5878594" y="2622704"/>
            <a:ext cx="0" cy="1574547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4AD856-FC75-D642-BFC7-CF67EE0BFE47}"/>
              </a:ext>
            </a:extLst>
          </p:cNvPr>
          <p:cNvSpPr txBox="1"/>
          <p:nvPr/>
        </p:nvSpPr>
        <p:spPr>
          <a:xfrm rot="16200000">
            <a:off x="3547018" y="1024185"/>
            <a:ext cx="101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625550-6102-4F41-AFFE-FA54F764B449}"/>
              </a:ext>
            </a:extLst>
          </p:cNvPr>
          <p:cNvSpPr/>
          <p:nvPr/>
        </p:nvSpPr>
        <p:spPr>
          <a:xfrm>
            <a:off x="8077030" y="190420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layer</a:t>
            </a:r>
            <a:endParaRPr lang="en-US" sz="20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9C6541-0CF4-2D45-86C8-0A28A6EA7E4C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H="1" flipV="1">
            <a:off x="1981508" y="809984"/>
            <a:ext cx="3897086" cy="3387267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D028A2-D455-A24A-80AF-2C2E73EF74E0}"/>
              </a:ext>
            </a:extLst>
          </p:cNvPr>
          <p:cNvSpPr txBox="1"/>
          <p:nvPr/>
        </p:nvSpPr>
        <p:spPr>
          <a:xfrm rot="16200000">
            <a:off x="7382227" y="1565968"/>
            <a:ext cx="101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1C8464-81C5-5C48-B03B-B3D11DAD0541}"/>
              </a:ext>
            </a:extLst>
          </p:cNvPr>
          <p:cNvCxnSpPr/>
          <p:nvPr/>
        </p:nvCxnSpPr>
        <p:spPr>
          <a:xfrm>
            <a:off x="0" y="3923818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564B1D-137F-314E-8ADD-A02D54F60A3A}"/>
              </a:ext>
            </a:extLst>
          </p:cNvPr>
          <p:cNvCxnSpPr/>
          <p:nvPr/>
        </p:nvCxnSpPr>
        <p:spPr>
          <a:xfrm>
            <a:off x="11549848" y="3923818"/>
            <a:ext cx="0" cy="29341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DA588E-77CC-7140-BF90-B609092F860C}"/>
              </a:ext>
            </a:extLst>
          </p:cNvPr>
          <p:cNvSpPr txBox="1"/>
          <p:nvPr/>
        </p:nvSpPr>
        <p:spPr>
          <a:xfrm rot="16200000">
            <a:off x="11018452" y="5241211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layers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87F35F-049B-E642-B660-01F865A4D983}"/>
              </a:ext>
            </a:extLst>
          </p:cNvPr>
          <p:cNvCxnSpPr>
            <a:cxnSpLocks/>
          </p:cNvCxnSpPr>
          <p:nvPr/>
        </p:nvCxnSpPr>
        <p:spPr>
          <a:xfrm>
            <a:off x="11550090" y="92597"/>
            <a:ext cx="0" cy="381632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B2C980-7613-534C-9AB6-7CC816AD9D5C}"/>
              </a:ext>
            </a:extLst>
          </p:cNvPr>
          <p:cNvSpPr txBox="1"/>
          <p:nvPr/>
        </p:nvSpPr>
        <p:spPr>
          <a:xfrm rot="16200000">
            <a:off x="10762241" y="1693974"/>
            <a:ext cx="193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Task-specific layers</a:t>
            </a:r>
          </a:p>
        </p:txBody>
      </p:sp>
    </p:spTree>
    <p:extLst>
      <p:ext uri="{BB962C8B-B14F-4D97-AF65-F5344CB8AC3E}">
        <p14:creationId xmlns:p14="http://schemas.microsoft.com/office/powerpoint/2010/main" val="10973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Surdeanu, Mihai - (msurdeanu)</dc:creator>
  <cp:lastModifiedBy>Surdeanu, Mihai - (msurdeanu)</cp:lastModifiedBy>
  <cp:revision>3</cp:revision>
  <dcterms:created xsi:type="dcterms:W3CDTF">2020-06-09T14:37:57Z</dcterms:created>
  <dcterms:modified xsi:type="dcterms:W3CDTF">2020-06-10T19:10:42Z</dcterms:modified>
</cp:coreProperties>
</file>