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76A8-A193-31F3-69EB-68A331B52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E7CF-0D5B-6501-FBC8-CEA37489F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728B-B080-8E73-A991-D1D74088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B8E6-BD7D-76AD-FAB3-5BD1CF90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CAD4-E9AA-A8F2-FD1D-211DAFBB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C536-C4B2-D95E-537A-9DFD380A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279DD-ADF4-E590-F512-AA1EF1B5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E691-9A98-5E4B-170F-F4BCE1B6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69C9-EAD8-D928-D7CE-CE49AB7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800C2-9CC7-C65B-EB44-D410DAA6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B763E-80CC-5A0D-A567-6C4D4AB4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A48D0-6086-70D6-9A61-BC67A2228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DB9A-E3D6-181E-6E08-080B407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2889-7393-D9C1-A8F0-8499EC98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C865-C643-E1A5-71F7-B430514C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B8E-F236-3DC8-FAF1-D7264A4C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9CDF-22B4-8572-4BE4-312D4D38A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F552F-ACDC-6C30-2EF4-AA5F44C2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0CC6-CA9F-03F6-4998-1AA604A8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64293-1532-5FAC-3DFF-1D8D0E37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634-C2E1-C225-BF3F-E0FA906F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396A1-FA75-354E-C618-7324DF08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7F29-2087-DFBD-943A-2D37F8D7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1D24-9F3B-BB69-2827-B08A8970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7028-873E-C25A-D188-7B83AF45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CD6B-E7BA-169B-3970-73D283E5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2595-E3B5-4E21-8A8D-ADE39DB3B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F848D-2766-F8C9-74F3-78502DFC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24276-F16E-95B1-96AD-67161251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B9499-03E5-0178-E9DD-3AE47E0F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FA072-726E-A443-089A-84D232F8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F3A-9254-0455-E162-D349A0C47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85990-02DF-EF9D-F93E-94EACD29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75AA-BC81-497D-C6E3-539527D4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7E55-3F45-6D16-7C97-F32C00EC9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DD64F-A098-41F9-15FE-50C6C95C2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7CDBE-30BC-AA60-F70E-45A43DEA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F7532-F52D-2899-DAFE-FE0D7852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F2F9D-899F-BC87-F908-A62103CD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B1EE-D520-AEE7-67CA-77643965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D7BDF-B5A6-EEDB-9E9F-255B001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61D77-4DDE-191D-8763-D585BED1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5C13-3C51-FDFF-6A63-F819916F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1AF60-E0DE-8584-2AE7-185A62B4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A631A-F019-40BD-1475-3560BB6B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41D6F-3668-C2E4-53C5-4BB5F9C0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D375-3A82-783C-BC52-4D57D516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9180-A7DD-3F98-F066-025B4E177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D36E3-6A28-BF2D-3C14-7F71103F6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0576-1EC9-6C58-8604-92382F44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F867-2770-530F-7700-E42C14A0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CB80-007E-479A-9870-78AB51EF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6BD5-C1A6-659D-7CB8-5F8E5F08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69F2B-A9FA-2EA6-DADD-AB66E1662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7BD7C-725F-CA74-73A6-E68E0663F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74C92-EFC3-62B4-6574-DEE90E3E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D10F4-E275-1E28-38DE-547CD547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630FD-3F40-0D95-8390-EC11D48A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6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D8F87-0F61-7448-9AB9-8E3B6FCA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72FA-0843-6CFF-BB15-8662B3FE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AC5C-9E10-CB2A-8F25-04F2AC160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6F161-FADC-4F12-A1B9-818269C665C7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48FDB-87C4-920D-5DD7-79A35D67A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0E931-CD86-030D-8890-4822305F4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F012C-4DB3-4AE7-8CFA-4BF9990ED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6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13FAB5-DE8B-90D3-0D31-D278CC86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308" y="1069201"/>
            <a:ext cx="3896269" cy="4163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084C8-0FF5-F38F-7EF6-82356958EE2E}"/>
              </a:ext>
            </a:extLst>
          </p:cNvPr>
          <p:cNvSpPr txBox="1"/>
          <p:nvPr/>
        </p:nvSpPr>
        <p:spPr>
          <a:xfrm>
            <a:off x="405093" y="1473384"/>
            <a:ext cx="590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A/U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D0422-D17D-1158-6A6F-B29982F0E81A}"/>
              </a:ext>
            </a:extLst>
          </p:cNvPr>
          <p:cNvSpPr txBox="1"/>
          <p:nvPr/>
        </p:nvSpPr>
        <p:spPr>
          <a:xfrm>
            <a:off x="405093" y="4642146"/>
            <a:ext cx="68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8. PWM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C7C7A-8FD1-7744-E4FF-22AEB5E0FF77}"/>
              </a:ext>
            </a:extLst>
          </p:cNvPr>
          <p:cNvSpPr txBox="1"/>
          <p:nvPr/>
        </p:nvSpPr>
        <p:spPr>
          <a:xfrm>
            <a:off x="405093" y="2378744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I/W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C8C02-7908-7287-FE80-E9BE48934DBE}"/>
              </a:ext>
            </a:extLst>
          </p:cNvPr>
          <p:cNvSpPr txBox="1"/>
          <p:nvPr/>
        </p:nvSpPr>
        <p:spPr>
          <a:xfrm>
            <a:off x="405093" y="2831424"/>
            <a:ext cx="154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MAG_HI/OTP_ERR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BD756-7D06-6893-327C-9486ABBB34A6}"/>
              </a:ext>
            </a:extLst>
          </p:cNvPr>
          <p:cNvSpPr txBox="1"/>
          <p:nvPr/>
        </p:nvSpPr>
        <p:spPr>
          <a:xfrm>
            <a:off x="405093" y="3284104"/>
            <a:ext cx="2086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5. MAG_LO/OTP_PROG_STAT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1F744-82E0-D5E5-E4DF-9F00E99469C5}"/>
              </a:ext>
            </a:extLst>
          </p:cNvPr>
          <p:cNvSpPr txBox="1"/>
          <p:nvPr/>
        </p:nvSpPr>
        <p:spPr>
          <a:xfrm>
            <a:off x="405093" y="3736784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6. 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558AE-1FFF-F10E-AEB4-7B7E381855E6}"/>
              </a:ext>
            </a:extLst>
          </p:cNvPr>
          <p:cNvSpPr txBox="1"/>
          <p:nvPr/>
        </p:nvSpPr>
        <p:spPr>
          <a:xfrm>
            <a:off x="405093" y="4189464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7. ALIGN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CB9D8-9A26-2DC8-E540-CFBC9DFCF47D}"/>
              </a:ext>
            </a:extLst>
          </p:cNvPr>
          <p:cNvSpPr txBox="1"/>
          <p:nvPr/>
        </p:nvSpPr>
        <p:spPr>
          <a:xfrm>
            <a:off x="405093" y="192606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B/V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9AA91-2C87-477B-D420-D91CF839BC6A}"/>
              </a:ext>
            </a:extLst>
          </p:cNvPr>
          <p:cNvSpPr txBox="1"/>
          <p:nvPr/>
        </p:nvSpPr>
        <p:spPr>
          <a:xfrm>
            <a:off x="6565129" y="1455489"/>
            <a:ext cx="83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16. DO/DI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017B6-6A04-3AC8-1698-CBBAAEF8B232}"/>
              </a:ext>
            </a:extLst>
          </p:cNvPr>
          <p:cNvSpPr txBox="1"/>
          <p:nvPr/>
        </p:nvSpPr>
        <p:spPr>
          <a:xfrm>
            <a:off x="6565129" y="4624251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9. VDD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2426E-22D5-FA35-4B45-3ECF7A7BB910}"/>
              </a:ext>
            </a:extLst>
          </p:cNvPr>
          <p:cNvSpPr txBox="1"/>
          <p:nvPr/>
        </p:nvSpPr>
        <p:spPr>
          <a:xfrm>
            <a:off x="6565129" y="2360849"/>
            <a:ext cx="724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14. NCS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F91A0-08B4-4077-ACCC-B659C2442DE5}"/>
              </a:ext>
            </a:extLst>
          </p:cNvPr>
          <p:cNvSpPr txBox="1"/>
          <p:nvPr/>
        </p:nvSpPr>
        <p:spPr>
          <a:xfrm>
            <a:off x="6565129" y="2813529"/>
            <a:ext cx="824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13. PROG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6ED5EA-C3D8-E0B7-D56E-B705E781EE90}"/>
              </a:ext>
            </a:extLst>
          </p:cNvPr>
          <p:cNvSpPr txBox="1"/>
          <p:nvPr/>
        </p:nvSpPr>
        <p:spPr>
          <a:xfrm>
            <a:off x="6565129" y="326620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12. VPP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B0DE1-5D39-9958-B507-9E610E13B569}"/>
              </a:ext>
            </a:extLst>
          </p:cNvPr>
          <p:cNvSpPr txBox="1"/>
          <p:nvPr/>
        </p:nvSpPr>
        <p:spPr>
          <a:xfrm>
            <a:off x="6565129" y="3718889"/>
            <a:ext cx="120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11. PWRDOWN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BD5653-B2F6-4FA6-4AD5-0BD4661C57B4}"/>
              </a:ext>
            </a:extLst>
          </p:cNvPr>
          <p:cNvSpPr txBox="1"/>
          <p:nvPr/>
        </p:nvSpPr>
        <p:spPr>
          <a:xfrm>
            <a:off x="6565129" y="4171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10. VDD_F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994363-A994-E703-26B5-3E3445048053}"/>
              </a:ext>
            </a:extLst>
          </p:cNvPr>
          <p:cNvSpPr txBox="1"/>
          <p:nvPr/>
        </p:nvSpPr>
        <p:spPr>
          <a:xfrm>
            <a:off x="6565129" y="1908169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15. CLK</a:t>
            </a:r>
          </a:p>
        </p:txBody>
      </p:sp>
      <p:sp>
        <p:nvSpPr>
          <p:cNvPr id="30" name="&quot;Not Allowed&quot; Symbol 29">
            <a:extLst>
              <a:ext uri="{FF2B5EF4-FFF2-40B4-BE49-F238E27FC236}">
                <a16:creationId xmlns:a16="http://schemas.microsoft.com/office/drawing/2014/main" id="{0746D280-0205-48E8-338F-C892D48697B7}"/>
              </a:ext>
            </a:extLst>
          </p:cNvPr>
          <p:cNvSpPr/>
          <p:nvPr/>
        </p:nvSpPr>
        <p:spPr>
          <a:xfrm>
            <a:off x="2491818" y="1426344"/>
            <a:ext cx="373311" cy="373311"/>
          </a:xfrm>
          <a:prstGeom prst="noSmoking">
            <a:avLst>
              <a:gd name="adj" fmla="val 1256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t Allowed&quot; Symbol 30">
            <a:extLst>
              <a:ext uri="{FF2B5EF4-FFF2-40B4-BE49-F238E27FC236}">
                <a16:creationId xmlns:a16="http://schemas.microsoft.com/office/drawing/2014/main" id="{0879B3DF-0E88-56DC-2A5A-BF27D5BC84DA}"/>
              </a:ext>
            </a:extLst>
          </p:cNvPr>
          <p:cNvSpPr/>
          <p:nvPr/>
        </p:nvSpPr>
        <p:spPr>
          <a:xfrm>
            <a:off x="2491818" y="1860012"/>
            <a:ext cx="373311" cy="373311"/>
          </a:xfrm>
          <a:prstGeom prst="noSmoking">
            <a:avLst>
              <a:gd name="adj" fmla="val 1256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03568C89-9F99-0AAF-8BEA-EF97F17B6CFA}"/>
              </a:ext>
            </a:extLst>
          </p:cNvPr>
          <p:cNvSpPr/>
          <p:nvPr/>
        </p:nvSpPr>
        <p:spPr>
          <a:xfrm>
            <a:off x="2491818" y="2339531"/>
            <a:ext cx="373311" cy="373311"/>
          </a:xfrm>
          <a:prstGeom prst="noSmoking">
            <a:avLst>
              <a:gd name="adj" fmla="val 1256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F2B1C77-ACBF-B293-BE66-AFEE9F621B79}"/>
              </a:ext>
            </a:extLst>
          </p:cNvPr>
          <p:cNvSpPr/>
          <p:nvPr/>
        </p:nvSpPr>
        <p:spPr>
          <a:xfrm>
            <a:off x="2099144" y="3872285"/>
            <a:ext cx="469127" cy="461176"/>
          </a:xfrm>
          <a:custGeom>
            <a:avLst/>
            <a:gdLst>
              <a:gd name="connsiteX0" fmla="*/ 469127 w 469127"/>
              <a:gd name="connsiteY0" fmla="*/ 0 h 461176"/>
              <a:gd name="connsiteX1" fmla="*/ 0 w 469127"/>
              <a:gd name="connsiteY1" fmla="*/ 0 h 461176"/>
              <a:gd name="connsiteX2" fmla="*/ 0 w 469127"/>
              <a:gd name="connsiteY2" fmla="*/ 461176 h 461176"/>
              <a:gd name="connsiteX3" fmla="*/ 389614 w 469127"/>
              <a:gd name="connsiteY3" fmla="*/ 461176 h 46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127" h="461176">
                <a:moveTo>
                  <a:pt x="469127" y="0"/>
                </a:moveTo>
                <a:lnTo>
                  <a:pt x="0" y="0"/>
                </a:lnTo>
                <a:lnTo>
                  <a:pt x="0" y="461176"/>
                </a:lnTo>
                <a:lnTo>
                  <a:pt x="389614" y="461176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94FA38-E7AF-C9D1-F2CE-1B120AF6B7BC}"/>
              </a:ext>
            </a:extLst>
          </p:cNvPr>
          <p:cNvSpPr/>
          <p:nvPr/>
        </p:nvSpPr>
        <p:spPr>
          <a:xfrm>
            <a:off x="5915770" y="2512612"/>
            <a:ext cx="222637" cy="3427012"/>
          </a:xfrm>
          <a:custGeom>
            <a:avLst/>
            <a:gdLst>
              <a:gd name="connsiteX0" fmla="*/ 0 w 222637"/>
              <a:gd name="connsiteY0" fmla="*/ 0 h 3427012"/>
              <a:gd name="connsiteX1" fmla="*/ 222637 w 222637"/>
              <a:gd name="connsiteY1" fmla="*/ 0 h 3427012"/>
              <a:gd name="connsiteX2" fmla="*/ 222637 w 222637"/>
              <a:gd name="connsiteY2" fmla="*/ 3427012 h 342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637" h="3427012">
                <a:moveTo>
                  <a:pt x="0" y="0"/>
                </a:moveTo>
                <a:lnTo>
                  <a:pt x="222637" y="0"/>
                </a:lnTo>
                <a:lnTo>
                  <a:pt x="222637" y="3427012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67434C-1FDF-E2C6-63B1-85708A6A0E7B}"/>
              </a:ext>
            </a:extLst>
          </p:cNvPr>
          <p:cNvCxnSpPr/>
          <p:nvPr/>
        </p:nvCxnSpPr>
        <p:spPr>
          <a:xfrm>
            <a:off x="5907821" y="2969923"/>
            <a:ext cx="22263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91C9CC-F69B-2970-F633-7DDBF6CFE365}"/>
              </a:ext>
            </a:extLst>
          </p:cNvPr>
          <p:cNvCxnSpPr/>
          <p:nvPr/>
        </p:nvCxnSpPr>
        <p:spPr>
          <a:xfrm>
            <a:off x="5907821" y="3872285"/>
            <a:ext cx="22263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1023A79-6F2F-E423-B748-6F7A88D309CF}"/>
              </a:ext>
            </a:extLst>
          </p:cNvPr>
          <p:cNvSpPr/>
          <p:nvPr/>
        </p:nvSpPr>
        <p:spPr>
          <a:xfrm>
            <a:off x="2091193" y="4325510"/>
            <a:ext cx="4047214" cy="1168841"/>
          </a:xfrm>
          <a:custGeom>
            <a:avLst/>
            <a:gdLst>
              <a:gd name="connsiteX0" fmla="*/ 0 w 4047214"/>
              <a:gd name="connsiteY0" fmla="*/ 0 h 1168841"/>
              <a:gd name="connsiteX1" fmla="*/ 0 w 4047214"/>
              <a:gd name="connsiteY1" fmla="*/ 1168841 h 1168841"/>
              <a:gd name="connsiteX2" fmla="*/ 4047214 w 4047214"/>
              <a:gd name="connsiteY2" fmla="*/ 1168841 h 116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47214" h="1168841">
                <a:moveTo>
                  <a:pt x="0" y="0"/>
                </a:moveTo>
                <a:lnTo>
                  <a:pt x="0" y="1168841"/>
                </a:lnTo>
                <a:lnTo>
                  <a:pt x="4047214" y="1168841"/>
                </a:lnTo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7A8921-8445-AB5D-A341-8ECA34707601}"/>
              </a:ext>
            </a:extLst>
          </p:cNvPr>
          <p:cNvSpPr/>
          <p:nvPr/>
        </p:nvSpPr>
        <p:spPr>
          <a:xfrm>
            <a:off x="5853090" y="5948571"/>
            <a:ext cx="564543" cy="31913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A6AF9F-151D-AE85-ECFA-1843543A49CD}"/>
              </a:ext>
            </a:extLst>
          </p:cNvPr>
          <p:cNvSpPr txBox="1"/>
          <p:nvPr/>
        </p:nvSpPr>
        <p:spPr>
          <a:xfrm>
            <a:off x="5856191" y="5964473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E9F5CC4-8DF8-9AD0-91F5-F926628AA793}"/>
              </a:ext>
            </a:extLst>
          </p:cNvPr>
          <p:cNvSpPr/>
          <p:nvPr/>
        </p:nvSpPr>
        <p:spPr>
          <a:xfrm>
            <a:off x="5812402" y="4761837"/>
            <a:ext cx="637035" cy="45719"/>
          </a:xfrm>
          <a:custGeom>
            <a:avLst/>
            <a:gdLst>
              <a:gd name="connsiteX0" fmla="*/ 0 w 747422"/>
              <a:gd name="connsiteY0" fmla="*/ 0 h 0"/>
              <a:gd name="connsiteX1" fmla="*/ 747422 w 74742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7422">
                <a:moveTo>
                  <a:pt x="0" y="0"/>
                </a:moveTo>
                <a:lnTo>
                  <a:pt x="74742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4C66ECA-6E23-031B-8C28-911008DA57C1}"/>
              </a:ext>
            </a:extLst>
          </p:cNvPr>
          <p:cNvSpPr/>
          <p:nvPr/>
        </p:nvSpPr>
        <p:spPr>
          <a:xfrm>
            <a:off x="5827840" y="4316563"/>
            <a:ext cx="637035" cy="45719"/>
          </a:xfrm>
          <a:custGeom>
            <a:avLst/>
            <a:gdLst>
              <a:gd name="connsiteX0" fmla="*/ 0 w 747422"/>
              <a:gd name="connsiteY0" fmla="*/ 0 h 0"/>
              <a:gd name="connsiteX1" fmla="*/ 747422 w 74742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7422">
                <a:moveTo>
                  <a:pt x="0" y="0"/>
                </a:moveTo>
                <a:lnTo>
                  <a:pt x="74742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38FF0E9-F593-1975-50DC-4C103403ABEC}"/>
              </a:ext>
            </a:extLst>
          </p:cNvPr>
          <p:cNvSpPr/>
          <p:nvPr/>
        </p:nvSpPr>
        <p:spPr>
          <a:xfrm>
            <a:off x="5811940" y="3418810"/>
            <a:ext cx="637035" cy="45719"/>
          </a:xfrm>
          <a:custGeom>
            <a:avLst/>
            <a:gdLst>
              <a:gd name="connsiteX0" fmla="*/ 0 w 747422"/>
              <a:gd name="connsiteY0" fmla="*/ 0 h 0"/>
              <a:gd name="connsiteX1" fmla="*/ 747422 w 74742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7422">
                <a:moveTo>
                  <a:pt x="0" y="0"/>
                </a:moveTo>
                <a:lnTo>
                  <a:pt x="74742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962758-31D6-CC42-97C9-CC1ABB30226F}"/>
              </a:ext>
            </a:extLst>
          </p:cNvPr>
          <p:cNvCxnSpPr>
            <a:cxnSpLocks/>
          </p:cNvCxnSpPr>
          <p:nvPr/>
        </p:nvCxnSpPr>
        <p:spPr>
          <a:xfrm>
            <a:off x="6456924" y="3404708"/>
            <a:ext cx="0" cy="20260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A02DF-BCEE-12A0-31E8-115B8B186123}"/>
              </a:ext>
            </a:extLst>
          </p:cNvPr>
          <p:cNvSpPr/>
          <p:nvPr/>
        </p:nvSpPr>
        <p:spPr>
          <a:xfrm>
            <a:off x="6242705" y="5415187"/>
            <a:ext cx="564543" cy="319134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D6EA03-1472-AFE4-EDFC-07176C153326}"/>
              </a:ext>
            </a:extLst>
          </p:cNvPr>
          <p:cNvSpPr txBox="1"/>
          <p:nvPr/>
        </p:nvSpPr>
        <p:spPr>
          <a:xfrm>
            <a:off x="6245806" y="543108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3.3V</a:t>
            </a:r>
          </a:p>
        </p:txBody>
      </p:sp>
    </p:spTree>
    <p:extLst>
      <p:ext uri="{BB962C8B-B14F-4D97-AF65-F5344CB8AC3E}">
        <p14:creationId xmlns:p14="http://schemas.microsoft.com/office/powerpoint/2010/main" val="304025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56B57-624D-7D29-CA00-1AC601E01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703C7-9E75-6F1B-BFFE-7C7CEE6F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727"/>
            <a:ext cx="12192000" cy="3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3</cp:revision>
  <dcterms:created xsi:type="dcterms:W3CDTF">2024-11-13T23:51:46Z</dcterms:created>
  <dcterms:modified xsi:type="dcterms:W3CDTF">2024-11-14T06:22:45Z</dcterms:modified>
</cp:coreProperties>
</file>