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E302-33A8-625F-915B-2F0EDBC93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C0287-0A3B-8E70-D246-F7AE9420D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DCE02-8D35-7DD1-ED6B-71EC341E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7FEC-8BA7-4B3D-B585-1FD5BFCAAEA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3174-5A8C-C82C-2A1C-5F21D27E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78128-B1A0-9E64-DE46-0AAF26A2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93B8-C19C-4930-96D3-B18215DD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3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5D77-9DCB-276F-BAEF-99B0267D5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11771-A57E-A623-0039-E67990C78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A68C-432B-1EE9-E8BE-67C30E77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7FEC-8BA7-4B3D-B585-1FD5BFCAAEA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BEE13-2BCC-2E9A-E3FA-5B8B685E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5350D-79D1-AE79-016F-B6184148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93B8-C19C-4930-96D3-B18215DD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5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D042C4-3B0A-34AC-2926-94A2B0F25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8E9DC-365A-0B3F-B9FB-27D13A951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6D4F-54A9-F3F9-2161-D2E7B693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7FEC-8BA7-4B3D-B585-1FD5BFCAAEA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81711-FAF1-C43B-402B-B315B218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EC91A-9358-5650-8C31-840665FC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93B8-C19C-4930-96D3-B18215DD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9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3EE9-B64C-438E-45D9-ABBC25C93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F2E0E-40EE-0036-DADC-77A4EFE75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DB90C-FDCA-B3AC-9A66-DBE6D346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7FEC-8BA7-4B3D-B585-1FD5BFCAAEA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BB038-3846-AB24-A640-10E159D1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A8432-4EFA-0D33-54DF-7835D675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93B8-C19C-4930-96D3-B18215DD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1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92B7-17AD-8E8D-280B-1A38EA07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7742E-53E4-8297-0985-217B36A06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FF2DF-0C37-698A-B51B-FDBD830C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7FEC-8BA7-4B3D-B585-1FD5BFCAAEA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4832C-6515-F742-1EF6-2A6D8EEE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04BB8-A00B-7163-5417-440D8FFC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93B8-C19C-4930-96D3-B18215DD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9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A4A18-1EFF-494D-8AB8-C23BA7D5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5C210-D197-851B-C08B-92056F0E4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E1B21-AC0D-48DD-78CF-7E800E3D1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3E922-05C2-46E6-8CCC-26A3B25B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7FEC-8BA7-4B3D-B585-1FD5BFCAAEA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76797-CA25-5BE6-5AB7-AA58332B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E20E0-597E-42E7-E2E3-1B29775C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93B8-C19C-4930-96D3-B18215DD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1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930C-423B-957B-FE46-7461CFB1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B3A33-EE8F-125F-553A-7594D4B43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AEB0D-E834-2018-1C9D-1371C6690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76A6F5-1676-2CDA-9910-E434DDED4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867D3-5C32-5F4E-89F1-0985227AA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1B1A5-A591-F8CE-DB00-59C12AC7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7FEC-8BA7-4B3D-B585-1FD5BFCAAEA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125B0-D460-160B-6C8E-0173611D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C1C860-EF7D-C14A-F5DF-D47EE3A7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93B8-C19C-4930-96D3-B18215DD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2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F3FEC-6499-B92C-D23D-7577F6E8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1E0A5-FFFC-4961-55AB-7B67994B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7FEC-8BA7-4B3D-B585-1FD5BFCAAEA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A090AA-AD72-BA5A-D13A-9C3AED73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D2C66-FC02-C39F-20DC-E6C6AC57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93B8-C19C-4930-96D3-B18215DD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9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82137-CCB4-D02B-3910-0E2A31258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7FEC-8BA7-4B3D-B585-1FD5BFCAAEA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C3670A-C9E5-9279-42D5-FC1D17946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EBAB5-E8DD-4ECE-2EAB-CFA841D0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93B8-C19C-4930-96D3-B18215DD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5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2B0E-7163-7DB3-7560-89486B533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3975C-5155-D1E6-8F1E-1A4E3B44F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B72ED-5B1D-49C1-E08B-419EB1408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90038-0950-D622-BE74-448F2B29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7FEC-8BA7-4B3D-B585-1FD5BFCAAEA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54602-AFBF-136D-1A99-753331D4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0ECC5-9365-0D18-2FAB-AF0A4F79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93B8-C19C-4930-96D3-B18215DD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6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3239-870D-4996-4B42-BA57B2DC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48270-426C-5ACB-45C9-0A096058D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986B1-E92F-FA14-86EC-DBBCF3BEF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EEE49-9B1A-5001-6D9C-7C9914BB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87FEC-8BA7-4B3D-B585-1FD5BFCAAEA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2B873-8A90-17FB-9F67-A5943DD5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DC18D-8D3A-BD45-D374-ED3CE06A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93B8-C19C-4930-96D3-B18215DD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9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1EF06-5A09-C1E5-D0DF-281CDCEC8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C6E03-2098-0EA3-1A0B-BC33C9CB6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42BE8-1CEA-98FA-00E8-E29FB2CAC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F87FEC-8BA7-4B3D-B585-1FD5BFCAAEA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D557-B1E0-A4E3-379E-393433C66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D259F-5FE7-9DA9-2C14-85E771901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1C93B8-C19C-4930-96D3-B18215DD6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6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2B3B93-6445-1204-1308-BC4D2D002A00}"/>
              </a:ext>
            </a:extLst>
          </p:cNvPr>
          <p:cNvCxnSpPr>
            <a:cxnSpLocks/>
          </p:cNvCxnSpPr>
          <p:nvPr/>
        </p:nvCxnSpPr>
        <p:spPr>
          <a:xfrm>
            <a:off x="860615" y="3429000"/>
            <a:ext cx="104259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E4D7D5-6270-C925-459A-9F61E3AB2188}"/>
              </a:ext>
            </a:extLst>
          </p:cNvPr>
          <p:cNvCxnSpPr/>
          <p:nvPr/>
        </p:nvCxnSpPr>
        <p:spPr>
          <a:xfrm flipV="1">
            <a:off x="860612" y="555813"/>
            <a:ext cx="0" cy="2873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EAA4A1B-0398-57DA-CE97-07A74552A705}"/>
              </a:ext>
            </a:extLst>
          </p:cNvPr>
          <p:cNvCxnSpPr>
            <a:cxnSpLocks/>
          </p:cNvCxnSpPr>
          <p:nvPr/>
        </p:nvCxnSpPr>
        <p:spPr>
          <a:xfrm>
            <a:off x="860612" y="2093259"/>
            <a:ext cx="3388658" cy="1335741"/>
          </a:xfrm>
          <a:prstGeom prst="bentConnector3">
            <a:avLst>
              <a:gd name="adj1" fmla="val 2645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512B51F-555D-CBCE-B345-43C2401B10C4}"/>
              </a:ext>
            </a:extLst>
          </p:cNvPr>
          <p:cNvCxnSpPr>
            <a:cxnSpLocks/>
          </p:cNvCxnSpPr>
          <p:nvPr/>
        </p:nvCxnSpPr>
        <p:spPr>
          <a:xfrm>
            <a:off x="4249270" y="2093259"/>
            <a:ext cx="3388658" cy="1335741"/>
          </a:xfrm>
          <a:prstGeom prst="bentConnector3">
            <a:avLst>
              <a:gd name="adj1" fmla="val 2645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4F04FD-D10C-449D-EE90-E5B3D62DE04D}"/>
              </a:ext>
            </a:extLst>
          </p:cNvPr>
          <p:cNvCxnSpPr/>
          <p:nvPr/>
        </p:nvCxnSpPr>
        <p:spPr>
          <a:xfrm>
            <a:off x="4249270" y="2093259"/>
            <a:ext cx="0" cy="13357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2E9EED2-3CE2-AF90-297C-3DC813148048}"/>
              </a:ext>
            </a:extLst>
          </p:cNvPr>
          <p:cNvCxnSpPr>
            <a:cxnSpLocks/>
          </p:cNvCxnSpPr>
          <p:nvPr/>
        </p:nvCxnSpPr>
        <p:spPr>
          <a:xfrm>
            <a:off x="7637927" y="2093259"/>
            <a:ext cx="3388658" cy="1335741"/>
          </a:xfrm>
          <a:prstGeom prst="bentConnector3">
            <a:avLst>
              <a:gd name="adj1" fmla="val 2645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8E01CC0-45B9-D3F0-C0E3-BC526C020E58}"/>
              </a:ext>
            </a:extLst>
          </p:cNvPr>
          <p:cNvCxnSpPr/>
          <p:nvPr/>
        </p:nvCxnSpPr>
        <p:spPr>
          <a:xfrm>
            <a:off x="7637927" y="2093259"/>
            <a:ext cx="0" cy="133574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54D0436-66C0-3A6A-08F0-9C0D7C94DC7D}"/>
              </a:ext>
            </a:extLst>
          </p:cNvPr>
          <p:cNvCxnSpPr>
            <a:cxnSpLocks/>
          </p:cNvCxnSpPr>
          <p:nvPr/>
        </p:nvCxnSpPr>
        <p:spPr>
          <a:xfrm>
            <a:off x="4249270" y="1272988"/>
            <a:ext cx="0" cy="237788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37C417A-5C7E-0811-D5E0-4F6FB37CB69B}"/>
                  </a:ext>
                </a:extLst>
              </p:cNvPr>
              <p:cNvSpPr txBox="1"/>
              <p:nvPr/>
            </p:nvSpPr>
            <p:spPr>
              <a:xfrm>
                <a:off x="11143067" y="3512377"/>
                <a:ext cx="143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37C417A-5C7E-0811-D5E0-4F6FB37CB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3067" y="3512377"/>
                <a:ext cx="143501" cy="276999"/>
              </a:xfrm>
              <a:prstGeom prst="rect">
                <a:avLst/>
              </a:prstGeom>
              <a:blipFill>
                <a:blip r:embed="rId2"/>
                <a:stretch>
                  <a:fillRect l="-39130" r="-3478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57CE9C1-1883-BA06-52B7-1B91DA4D45C1}"/>
                  </a:ext>
                </a:extLst>
              </p:cNvPr>
              <p:cNvSpPr txBox="1"/>
              <p:nvPr/>
            </p:nvSpPr>
            <p:spPr>
              <a:xfrm>
                <a:off x="528856" y="697459"/>
                <a:ext cx="1803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57CE9C1-1883-BA06-52B7-1B91DA4D4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56" y="697459"/>
                <a:ext cx="180306" cy="276999"/>
              </a:xfrm>
              <a:prstGeom prst="rect">
                <a:avLst/>
              </a:prstGeom>
              <a:blipFill>
                <a:blip r:embed="rId3"/>
                <a:stretch>
                  <a:fillRect l="-34483" r="-344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599C75-A906-0E87-F35B-1432270F87AE}"/>
              </a:ext>
            </a:extLst>
          </p:cNvPr>
          <p:cNvCxnSpPr/>
          <p:nvPr/>
        </p:nvCxnSpPr>
        <p:spPr>
          <a:xfrm>
            <a:off x="860612" y="1398493"/>
            <a:ext cx="338865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00F6BCC-F774-332B-0E2C-99F3E4C87FD4}"/>
                  </a:ext>
                </a:extLst>
              </p:cNvPr>
              <p:cNvSpPr txBox="1"/>
              <p:nvPr/>
            </p:nvSpPr>
            <p:spPr>
              <a:xfrm>
                <a:off x="2429879" y="984329"/>
                <a:ext cx="1894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00F6BCC-F774-332B-0E2C-99F3E4C87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879" y="984329"/>
                <a:ext cx="189411" cy="276999"/>
              </a:xfrm>
              <a:prstGeom prst="rect">
                <a:avLst/>
              </a:prstGeom>
              <a:blipFill>
                <a:blip r:embed="rId4"/>
                <a:stretch>
                  <a:fillRect l="-32258" r="-2903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454DD88-94C6-A428-2043-E1294915497A}"/>
              </a:ext>
            </a:extLst>
          </p:cNvPr>
          <p:cNvCxnSpPr>
            <a:cxnSpLocks/>
          </p:cNvCxnSpPr>
          <p:nvPr/>
        </p:nvCxnSpPr>
        <p:spPr>
          <a:xfrm>
            <a:off x="860612" y="1846729"/>
            <a:ext cx="88750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4B5BCB-CE97-7FBB-B7CE-3050ABAE4A39}"/>
              </a:ext>
            </a:extLst>
          </p:cNvPr>
          <p:cNvCxnSpPr>
            <a:cxnSpLocks/>
          </p:cNvCxnSpPr>
          <p:nvPr/>
        </p:nvCxnSpPr>
        <p:spPr>
          <a:xfrm>
            <a:off x="1748118" y="1846729"/>
            <a:ext cx="250115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292D453-4094-1EBC-06C8-FDFDBCF4D3D7}"/>
                  </a:ext>
                </a:extLst>
              </p:cNvPr>
              <p:cNvSpPr txBox="1"/>
              <p:nvPr/>
            </p:nvSpPr>
            <p:spPr>
              <a:xfrm>
                <a:off x="1209660" y="1515939"/>
                <a:ext cx="3736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292D453-4094-1EBC-06C8-FDFDBCF4D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660" y="1515939"/>
                <a:ext cx="373627" cy="276999"/>
              </a:xfrm>
              <a:prstGeom prst="rect">
                <a:avLst/>
              </a:prstGeom>
              <a:blipFill>
                <a:blip r:embed="rId5"/>
                <a:stretch>
                  <a:fillRect l="-14516" r="-322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1AB97A-CBD5-00DE-91A4-D8CB39499DB0}"/>
                  </a:ext>
                </a:extLst>
              </p:cNvPr>
              <p:cNvSpPr txBox="1"/>
              <p:nvPr/>
            </p:nvSpPr>
            <p:spPr>
              <a:xfrm>
                <a:off x="2734964" y="1488138"/>
                <a:ext cx="474938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1AB97A-CBD5-00DE-91A4-D8CB39499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964" y="1488138"/>
                <a:ext cx="474938" cy="299249"/>
              </a:xfrm>
              <a:prstGeom prst="rect">
                <a:avLst/>
              </a:prstGeom>
              <a:blipFill>
                <a:blip r:embed="rId6"/>
                <a:stretch>
                  <a:fillRect l="-12821" r="-897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F20AEC8-9729-C842-498D-E19D511E2374}"/>
              </a:ext>
            </a:extLst>
          </p:cNvPr>
          <p:cNvCxnSpPr>
            <a:cxnSpLocks/>
          </p:cNvCxnSpPr>
          <p:nvPr/>
        </p:nvCxnSpPr>
        <p:spPr>
          <a:xfrm>
            <a:off x="1748118" y="1609165"/>
            <a:ext cx="0" cy="20417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50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Lum</dc:creator>
  <cp:lastModifiedBy>Christopher Lum</cp:lastModifiedBy>
  <cp:revision>1</cp:revision>
  <dcterms:created xsi:type="dcterms:W3CDTF">2024-11-13T16:26:03Z</dcterms:created>
  <dcterms:modified xsi:type="dcterms:W3CDTF">2024-11-13T18:44:24Z</dcterms:modified>
</cp:coreProperties>
</file>