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49" autoAdjust="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2CE3-78C0-BA41-4A62-73E9CA9BA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8BF50-02F6-B8FF-C7B3-52C894E30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93DE-7622-E5CD-CA35-F0DCC0F5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AE10-C25C-2CF2-3B0D-C5B82ABC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C5DD4-9B1B-0E1A-1F01-3A63FB85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D16D-2C59-0EB1-5441-E80261B9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1C2CD-92E4-BA6D-B5DC-0A44B504A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29F1-0594-B56E-B66A-9C26959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2D89-3F7A-D2ED-F968-132A466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6AE7-656E-A3D1-0125-DCBC65F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DBCD5-0ADA-4CA6-EDAC-012ACC521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23529-5D22-092B-1211-F26C7A50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CA95-22D6-5064-C2FE-22FD241F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2D0F-060B-681B-73D3-BE2337A8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C644-8C28-DC87-BE57-B6A9EFF5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4D4B-DE71-9B6C-4D4A-E03EC661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15D2-49F6-6F3A-8294-771C2936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8DDB-9DFE-8C97-0811-D740F6DD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5F44-87AB-E517-58FE-2BCB08B4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7CD9-3FEE-C406-676F-FB0B5E08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AF39-420D-9477-C732-EF621B44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9BDC2-49A7-4C62-5040-5207BAA96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548E3-3786-1A7B-741B-743C789C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3A16-441B-D60A-DD7A-FC40387E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ECFB-8733-18B4-758A-0418A97D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5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E477-82B6-9D4D-D4C6-11173B9B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7C03-40FC-0113-965F-11B26CBDB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C36F-24ED-900B-2999-2EA12A40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7992A-816F-AE05-F89B-005A3D38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5D289-C8C0-B08B-ADD3-42035478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20010-49E4-647E-96C5-9CCDFB00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0B85-17D7-9292-8C6B-74759A95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6ABA2-9FAD-4ACE-638C-8D7DFDE3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8A6F7-8729-8105-A154-913EC9D1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40D79-002E-929C-58FF-F99630B34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C0702-F64E-4FE8-EFC9-35EA243D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FDAC6-9864-BAAD-A5E9-6B46324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E241E-91EC-6D45-B7E9-32B4139A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0788B-5F96-0226-0592-E439D264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6EB9-B353-6568-8E52-F179C8AC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7C78A-3454-3E16-4384-ED7A9A6E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B9627-36F1-BE46-C5A6-DE81FBF5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E2AEC-47FB-934D-9CAC-DE9A8F5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2481B-6845-9137-504A-96C6F6C8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6666D-0175-B813-615D-063B71B5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1AA4-6B49-EDAD-8D67-06B70893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7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2A53-75B9-334F-4411-13E827F5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230F-173D-E6E0-B8C0-34417723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858E7-A824-8E72-0847-D015267B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3B5FC-AF23-9CDF-63F6-F36847C6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E8CA3-A0E6-A6EB-A46F-E62E1D73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1791-E9EB-2F57-5E5B-BA4FD873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5C5E-977B-174A-B485-BB5D81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3859C-59F4-262B-9A8F-BA5646E78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7A6E-2233-8D1A-8DA6-E86E08E1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D6A32-5EDC-5298-062D-C04A6233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5AA6-A343-D050-D45A-074AE147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73AA2-AC47-082C-73CE-F03149F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46E09-6CB0-DBD8-4CDB-1FA55F02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B5883-6C6C-D5DC-FEDA-9915B64CB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8C9E-056B-2594-014A-D202CC9B5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2EC75-32B8-4B65-A69A-39E71538ED1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3B05-D5FC-9F7F-7C86-7CE9F681E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48A2-8C21-B49D-205F-D0E831BF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3CAF8-47BC-4E38-B7F7-53A538235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Nano pinout">
            <a:extLst>
              <a:ext uri="{FF2B5EF4-FFF2-40B4-BE49-F238E27FC236}">
                <a16:creationId xmlns:a16="http://schemas.microsoft.com/office/drawing/2014/main" id="{E621FAD2-841F-084F-43AB-D834BD38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9" y="137651"/>
            <a:ext cx="4648717" cy="36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rduino Nano pinout">
            <a:extLst>
              <a:ext uri="{FF2B5EF4-FFF2-40B4-BE49-F238E27FC236}">
                <a16:creationId xmlns:a16="http://schemas.microsoft.com/office/drawing/2014/main" id="{169F7C7C-CFD9-0C0E-89BC-CDAA31A9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71" y="137651"/>
            <a:ext cx="4247925" cy="333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duino Nano pinout">
            <a:extLst>
              <a:ext uri="{FF2B5EF4-FFF2-40B4-BE49-F238E27FC236}">
                <a16:creationId xmlns:a16="http://schemas.microsoft.com/office/drawing/2014/main" id="{BA6484DC-7C22-A9E8-67ED-612D41A62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35" y="250722"/>
            <a:ext cx="3581136" cy="281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duino Nano pinout">
            <a:extLst>
              <a:ext uri="{FF2B5EF4-FFF2-40B4-BE49-F238E27FC236}">
                <a16:creationId xmlns:a16="http://schemas.microsoft.com/office/drawing/2014/main" id="{121B5A4E-6E95-5568-8FEA-0B0129300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4" y="3790335"/>
            <a:ext cx="2978394" cy="234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rduino Nano pinout">
            <a:extLst>
              <a:ext uri="{FF2B5EF4-FFF2-40B4-BE49-F238E27FC236}">
                <a16:creationId xmlns:a16="http://schemas.microsoft.com/office/drawing/2014/main" id="{C34D0A37-ECF5-1DD3-593B-32C2406B0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84" y="3790335"/>
            <a:ext cx="2463751" cy="193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3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455E0-C7E6-6133-8D69-5D0565636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Nano pinout">
            <a:extLst>
              <a:ext uri="{FF2B5EF4-FFF2-40B4-BE49-F238E27FC236}">
                <a16:creationId xmlns:a16="http://schemas.microsoft.com/office/drawing/2014/main" id="{AC01CF36-EF9F-AEFF-EDF7-49BAD37C6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t="3862" r="8774" b="4209"/>
          <a:stretch/>
        </p:blipFill>
        <p:spPr bwMode="auto">
          <a:xfrm>
            <a:off x="2269066" y="194733"/>
            <a:ext cx="7317117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881C9-A9AA-3FDC-A8EB-D8DDCFFD7AB5}"/>
              </a:ext>
            </a:extLst>
          </p:cNvPr>
          <p:cNvSpPr txBox="1"/>
          <p:nvPr/>
        </p:nvSpPr>
        <p:spPr>
          <a:xfrm>
            <a:off x="7188905" y="2140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FD27F-7C69-FBD3-4F3D-4E0FC721289D}"/>
              </a:ext>
            </a:extLst>
          </p:cNvPr>
          <p:cNvSpPr txBox="1"/>
          <p:nvPr/>
        </p:nvSpPr>
        <p:spPr>
          <a:xfrm>
            <a:off x="9586184" y="4719805"/>
            <a:ext cx="236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# = integer value to refer to pin in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1C992-3375-9024-782C-12C9B227902F}"/>
              </a:ext>
            </a:extLst>
          </p:cNvPr>
          <p:cNvSpPr txBox="1"/>
          <p:nvPr/>
        </p:nvSpPr>
        <p:spPr>
          <a:xfrm>
            <a:off x="7188905" y="17821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E6B60-C5C9-32DC-82F7-8DE87F73DC45}"/>
              </a:ext>
            </a:extLst>
          </p:cNvPr>
          <p:cNvSpPr txBox="1"/>
          <p:nvPr/>
        </p:nvSpPr>
        <p:spPr>
          <a:xfrm>
            <a:off x="7188905" y="142414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840EB-AF0F-7DFB-8741-38A44FD4F0D7}"/>
              </a:ext>
            </a:extLst>
          </p:cNvPr>
          <p:cNvSpPr txBox="1"/>
          <p:nvPr/>
        </p:nvSpPr>
        <p:spPr>
          <a:xfrm>
            <a:off x="7188905" y="106613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8AC45-F792-8692-E101-5B1B38D755B5}"/>
              </a:ext>
            </a:extLst>
          </p:cNvPr>
          <p:cNvSpPr txBox="1"/>
          <p:nvPr/>
        </p:nvSpPr>
        <p:spPr>
          <a:xfrm>
            <a:off x="7188905" y="32142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C3D13-DC5B-0C29-2EDD-2055BCA6D394}"/>
              </a:ext>
            </a:extLst>
          </p:cNvPr>
          <p:cNvSpPr txBox="1"/>
          <p:nvPr/>
        </p:nvSpPr>
        <p:spPr>
          <a:xfrm>
            <a:off x="7188905" y="35722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1E741-2F10-219D-7411-0B108F82AB4E}"/>
              </a:ext>
            </a:extLst>
          </p:cNvPr>
          <p:cNvSpPr txBox="1"/>
          <p:nvPr/>
        </p:nvSpPr>
        <p:spPr>
          <a:xfrm>
            <a:off x="7188905" y="39302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90591-6E1D-A686-5CF9-0A67DBD3FE10}"/>
              </a:ext>
            </a:extLst>
          </p:cNvPr>
          <p:cNvSpPr txBox="1"/>
          <p:nvPr/>
        </p:nvSpPr>
        <p:spPr>
          <a:xfrm>
            <a:off x="7188905" y="4288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20DA1-BCB2-E02A-36D6-D313AEE0D4AF}"/>
              </a:ext>
            </a:extLst>
          </p:cNvPr>
          <p:cNvSpPr txBox="1"/>
          <p:nvPr/>
        </p:nvSpPr>
        <p:spPr>
          <a:xfrm>
            <a:off x="7188905" y="24981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65747-B765-C84F-3D28-70C0B8CE8848}"/>
              </a:ext>
            </a:extLst>
          </p:cNvPr>
          <p:cNvSpPr txBox="1"/>
          <p:nvPr/>
        </p:nvSpPr>
        <p:spPr>
          <a:xfrm>
            <a:off x="7188905" y="28561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1A58C9-39DA-1330-E109-E9D057675B25}"/>
              </a:ext>
            </a:extLst>
          </p:cNvPr>
          <p:cNvSpPr txBox="1"/>
          <p:nvPr/>
        </p:nvSpPr>
        <p:spPr>
          <a:xfrm>
            <a:off x="7188905" y="7081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E6015-57ED-8701-6C35-9B2D0D9ACCBF}"/>
              </a:ext>
            </a:extLst>
          </p:cNvPr>
          <p:cNvSpPr txBox="1"/>
          <p:nvPr/>
        </p:nvSpPr>
        <p:spPr>
          <a:xfrm>
            <a:off x="4437822" y="69965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7C1A0-C00D-B905-61D5-30AE88DBF2CC}"/>
              </a:ext>
            </a:extLst>
          </p:cNvPr>
          <p:cNvSpPr txBox="1"/>
          <p:nvPr/>
        </p:nvSpPr>
        <p:spPr>
          <a:xfrm>
            <a:off x="4437822" y="24897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B8F29-45D0-8485-A935-0C42D578FA68}"/>
              </a:ext>
            </a:extLst>
          </p:cNvPr>
          <p:cNvSpPr txBox="1"/>
          <p:nvPr/>
        </p:nvSpPr>
        <p:spPr>
          <a:xfrm>
            <a:off x="4437822" y="28477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F96AC-5372-D916-B716-92546B85585C}"/>
              </a:ext>
            </a:extLst>
          </p:cNvPr>
          <p:cNvSpPr txBox="1"/>
          <p:nvPr/>
        </p:nvSpPr>
        <p:spPr>
          <a:xfrm>
            <a:off x="4437822" y="320573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8F9E2-BB3C-698B-97D7-FB50D2119AAD}"/>
              </a:ext>
            </a:extLst>
          </p:cNvPr>
          <p:cNvSpPr txBox="1"/>
          <p:nvPr/>
        </p:nvSpPr>
        <p:spPr>
          <a:xfrm>
            <a:off x="4437822" y="356374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A12D3E-76D4-B632-04D1-89DE980ED08C}"/>
              </a:ext>
            </a:extLst>
          </p:cNvPr>
          <p:cNvSpPr txBox="1"/>
          <p:nvPr/>
        </p:nvSpPr>
        <p:spPr>
          <a:xfrm>
            <a:off x="4437822" y="177368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894008-7B24-B649-2B11-E31F709D9D47}"/>
              </a:ext>
            </a:extLst>
          </p:cNvPr>
          <p:cNvSpPr txBox="1"/>
          <p:nvPr/>
        </p:nvSpPr>
        <p:spPr>
          <a:xfrm>
            <a:off x="4437822" y="213170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70370-C3D1-5345-7DD3-B93BD0481C80}"/>
              </a:ext>
            </a:extLst>
          </p:cNvPr>
          <p:cNvSpPr txBox="1"/>
          <p:nvPr/>
        </p:nvSpPr>
        <p:spPr>
          <a:xfrm>
            <a:off x="4448242" y="389532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EF3C64-6EB0-5CC2-7C24-67BAE32F1F38}"/>
              </a:ext>
            </a:extLst>
          </p:cNvPr>
          <p:cNvSpPr txBox="1"/>
          <p:nvPr/>
        </p:nvSpPr>
        <p:spPr>
          <a:xfrm>
            <a:off x="4448242" y="425333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05BF5D-413D-CCAA-E401-B779161344D4}"/>
              </a:ext>
            </a:extLst>
          </p:cNvPr>
          <p:cNvSpPr txBox="1"/>
          <p:nvPr/>
        </p:nvSpPr>
        <p:spPr>
          <a:xfrm>
            <a:off x="1032934" y="4007114"/>
            <a:ext cx="1998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Cannot be used as a digital pin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08149-35EB-F680-3C64-4C604F48C4CE}"/>
              </a:ext>
            </a:extLst>
          </p:cNvPr>
          <p:cNvSpPr txBox="1"/>
          <p:nvPr/>
        </p:nvSpPr>
        <p:spPr>
          <a:xfrm>
            <a:off x="25401" y="4273338"/>
            <a:ext cx="292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Cannot be used as a digital pin.  If you try to use as digital output, this actually outputs to 8 and 10</a:t>
            </a:r>
          </a:p>
        </p:txBody>
      </p:sp>
    </p:spTree>
    <p:extLst>
      <p:ext uri="{BB962C8B-B14F-4D97-AF65-F5344CB8AC3E}">
        <p14:creationId xmlns:p14="http://schemas.microsoft.com/office/powerpoint/2010/main" val="325122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4</cp:revision>
  <cp:lastPrinted>2024-12-14T18:22:22Z</cp:lastPrinted>
  <dcterms:created xsi:type="dcterms:W3CDTF">2024-12-14T18:21:23Z</dcterms:created>
  <dcterms:modified xsi:type="dcterms:W3CDTF">2024-12-14T20:40:48Z</dcterms:modified>
</cp:coreProperties>
</file>