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927B24-1BA3-4525-BEA8-50201337784C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F85AE0-B720-4E53-9E1F-F83BDF749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66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44EEC-57D8-8E8E-C8D4-C59E6685E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4524EB-00B5-745B-EE4A-C8CEE7AC6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2219F-F436-9635-61ED-EF49DE3C7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C49E-304C-4C9F-AB3B-8D1EED394426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0161C-0109-286C-5713-AC26922E7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9CBFE-86E2-C7F9-3770-BDFCF43B9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F7C1-38E5-4608-87EC-B7621EF9D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7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B7867-1927-D35B-0552-54A127011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9FAC8-8593-B7E4-CE13-F5248B5A5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52008-6EB7-9A01-34ED-0C1D7F6E5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C49E-304C-4C9F-AB3B-8D1EED394426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CB4F9-F96D-0F29-FD8D-67964785E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513EE-3B30-AEA0-B146-7334C9421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F7C1-38E5-4608-87EC-B7621EF9D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32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28A051-9303-16DB-8489-7EA8BBD30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ABF0C1-85FB-EA5B-2BD0-0269C81B0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605A1-3165-88D9-7D4C-5C579E2B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C49E-304C-4C9F-AB3B-8D1EED394426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264D9-8ECB-C012-45F9-6C48910A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D560A-20F9-B3B7-F07B-C0A041A94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F7C1-38E5-4608-87EC-B7621EF9D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97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C760F-0CA7-9E07-F85C-B8ADCB9F3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57A5B-7516-B150-A9F3-AF406615A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5113A-F054-55C5-6ABF-1618CFCAB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C49E-304C-4C9F-AB3B-8D1EED394426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38C06-C8EF-DCEC-B0D3-771F88689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A164C-25CF-47BA-EA0E-667891AA2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F7C1-38E5-4608-87EC-B7621EF9D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19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76657-3CC4-66A3-9D0A-6EA264EA5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33B20-E89B-5D52-6CA4-170A3C93F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64FF1-1C6F-5B83-605C-6B840BDB1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C49E-304C-4C9F-AB3B-8D1EED394426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027DE-1697-9E43-5E05-7563110D1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A60D6-D0CA-6677-5806-146342B1B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F7C1-38E5-4608-87EC-B7621EF9D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21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8C6B8-B882-9CFE-1666-A56D5CDBB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C66F1-1446-0FBE-D77B-4BCAF3C820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F0658-CB13-DC89-891E-F9473A2B7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388DE-8527-7936-1A4E-E549F2DA1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C49E-304C-4C9F-AB3B-8D1EED394426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5989D-F1BD-F793-6398-F043345D3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1A3CE-78C0-C3FB-33E4-888E4E6A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F7C1-38E5-4608-87EC-B7621EF9D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93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373C7-CB7A-D771-9088-B451BAB99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AB0D2-AF67-D936-F105-4ECD24CBF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6067B-BC7E-1EED-7D34-371796D6D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34A17-173D-9C3C-7C69-BB93B28B23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1A4606-90B1-25B6-22FE-8370D2EC93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A667AD-879E-996C-3ED8-FAD4C2A10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C49E-304C-4C9F-AB3B-8D1EED394426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4B4093-E587-026C-4830-91D8FCE9B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6B43A9-9EA2-B1DB-44DF-D5AC0FEF7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F7C1-38E5-4608-87EC-B7621EF9D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63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50CC4-B7E8-7C54-7DD2-73576976A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6A168-5EB6-835B-2CA1-481041A17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C49E-304C-4C9F-AB3B-8D1EED394426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687CCC-6F27-44A7-B20B-DA81CCF83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A9CA91-23D8-F00A-264E-D7603C7F9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F7C1-38E5-4608-87EC-B7621EF9D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6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7DA5B6-73D5-31E9-70BC-C3FA0970A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C49E-304C-4C9F-AB3B-8D1EED394426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582B3C-2741-8583-CA84-1616FA104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326616-4E5D-9D31-BB7B-B58A68712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F7C1-38E5-4608-87EC-B7621EF9D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3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F73CE-94F4-0012-2AF4-03300DA56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A33A0-A7B7-3E99-53B1-ED6F159AF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BF503-85E5-7631-EED8-824559541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C0CA3-3B34-7D31-E707-A94B1DF15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C49E-304C-4C9F-AB3B-8D1EED394426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F6A6C-BF69-1DD0-057C-859E7F3C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4F17D-6031-2947-AA95-3B665A43E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F7C1-38E5-4608-87EC-B7621EF9D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66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0E455-F41B-ACB8-76E7-9F7D4ED7F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B08E61-F7A0-1B29-FFEE-8436EFD25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6F983-B4C1-0530-A4B2-66C8B2123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6C7BC-C185-BA73-C422-CDF7A5E5A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C49E-304C-4C9F-AB3B-8D1EED394426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1A502-C18D-00F8-3A15-F5E4BAFBC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E3132-9150-7704-E473-335BD5B08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F7C1-38E5-4608-87EC-B7621EF9D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64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A83D10-0426-B504-EE5A-7FDA449F2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551DB-A1E6-74C1-83AC-59AAB52D8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094FE-4B4B-19DB-4DC2-948B773867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8CC49E-304C-4C9F-AB3B-8D1EED394426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D2B42-A828-055B-CF8B-2997915C6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2B1BE-48DC-E9E6-9B25-F0C525FDD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05F7C1-38E5-4608-87EC-B7621EF9D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78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38E41BB-2B3F-D785-224B-3152F05CD68E}"/>
              </a:ext>
            </a:extLst>
          </p:cNvPr>
          <p:cNvSpPr txBox="1"/>
          <p:nvPr/>
        </p:nvSpPr>
        <p:spPr>
          <a:xfrm>
            <a:off x="143435" y="71718"/>
            <a:ext cx="1735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IRFZ44N Notes</a:t>
            </a:r>
          </a:p>
        </p:txBody>
      </p:sp>
    </p:spTree>
    <p:extLst>
      <p:ext uri="{BB962C8B-B14F-4D97-AF65-F5344CB8AC3E}">
        <p14:creationId xmlns:p14="http://schemas.microsoft.com/office/powerpoint/2010/main" val="2888978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9817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Christopher Lum</dc:creator>
  <cp:lastModifiedBy>Christopher Lum</cp:lastModifiedBy>
  <cp:revision>16</cp:revision>
  <dcterms:created xsi:type="dcterms:W3CDTF">2024-11-29T21:12:04Z</dcterms:created>
  <dcterms:modified xsi:type="dcterms:W3CDTF">2025-01-11T04:17:56Z</dcterms:modified>
</cp:coreProperties>
</file>